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73"/>
    <a:srgbClr val="263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320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847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67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20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48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444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71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77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683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76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76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989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095044"/>
            <a:ext cx="10241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TÍTULO 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DO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TRABALHO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135756" y="4440139"/>
            <a:ext cx="5164372" cy="9508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cs typeface="Arial" pitchFamily="34" charset="-120"/>
              </a:rPr>
              <a:t>Autor</a:t>
            </a:r>
            <a:r>
              <a:rPr lang="en-US" b="1" dirty="0" smtClean="0">
                <a:solidFill>
                  <a:schemeClr val="bg1"/>
                </a:solidFill>
                <a:cs typeface="Arial" pitchFamily="34" charset="-120"/>
              </a:rPr>
              <a:t> 1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cs typeface="Arial" pitchFamily="34" charset="-120"/>
              </a:rPr>
              <a:t>Autor</a:t>
            </a:r>
            <a:r>
              <a:rPr lang="en-US" b="1" dirty="0" smtClean="0">
                <a:solidFill>
                  <a:schemeClr val="bg1"/>
                </a:solidFill>
                <a:cs typeface="Arial" pitchFamily="34" charset="-120"/>
              </a:rPr>
              <a:t> 2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cs typeface="Arial" pitchFamily="34" charset="-120"/>
              </a:rPr>
              <a:t>Autor</a:t>
            </a:r>
            <a:r>
              <a:rPr lang="en-US" b="1" dirty="0" smtClean="0">
                <a:solidFill>
                  <a:schemeClr val="bg1"/>
                </a:solidFill>
                <a:cs typeface="Arial" pitchFamily="34" charset="-120"/>
              </a:rPr>
              <a:t> 3</a:t>
            </a:r>
            <a:endParaRPr lang="en-US" b="1" dirty="0">
              <a:solidFill>
                <a:schemeClr val="bg1"/>
              </a:solidFill>
              <a:cs typeface="Arial" pitchFamily="34" charset="-120"/>
            </a:endParaRPr>
          </a:p>
        </p:txBody>
      </p:sp>
      <p:sp>
        <p:nvSpPr>
          <p:cNvPr id="5" name="Text 1"/>
          <p:cNvSpPr/>
          <p:nvPr/>
        </p:nvSpPr>
        <p:spPr>
          <a:xfrm>
            <a:off x="1700585" y="1227152"/>
            <a:ext cx="8668910" cy="9508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EEB73"/>
                </a:solidFill>
                <a:latin typeface="Arial Rounded MT Bold" panose="020F0704030504030204" pitchFamily="34" charset="0"/>
                <a:cs typeface="Arial" pitchFamily="34" charset="-120"/>
              </a:rPr>
              <a:t>IX SEMINÁRIO NACIONAL DO ENSINO MÉDIO – SENACEM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EEB73"/>
                </a:solidFill>
                <a:latin typeface="Arial Rounded MT Bold" panose="020F0704030504030204" pitchFamily="34" charset="0"/>
                <a:cs typeface="Arial" pitchFamily="34" charset="-120"/>
              </a:rPr>
              <a:t>VI ENCONTRO NACIONAL DE ENSINO E INTERDISCIPLINARIDADE - ENACEI</a:t>
            </a:r>
            <a:endParaRPr lang="en-US" b="1" dirty="0">
              <a:solidFill>
                <a:srgbClr val="FEEB73"/>
              </a:solidFill>
              <a:latin typeface="Arial Rounded MT Bold" panose="020F0704030504030204" pitchFamily="34" charset="0"/>
              <a:cs typeface="Arial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b="1" dirty="0" smtClean="0">
                <a:solidFill>
                  <a:srgbClr val="FEEB73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1. Introdução</a:t>
            </a:r>
            <a:endParaRPr lang="pt-BR" sz="4000" dirty="0">
              <a:solidFill>
                <a:srgbClr val="FEEB73"/>
              </a:solidFill>
            </a:endParaRPr>
          </a:p>
        </p:txBody>
      </p:sp>
      <p:sp>
        <p:nvSpPr>
          <p:cNvPr id="5" name="Text 0"/>
          <p:cNvSpPr/>
          <p:nvPr/>
        </p:nvSpPr>
        <p:spPr>
          <a:xfrm>
            <a:off x="693088" y="2144467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1.1 Justificativa da pesquisa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6" name="Text 0"/>
          <p:cNvSpPr/>
          <p:nvPr/>
        </p:nvSpPr>
        <p:spPr>
          <a:xfrm>
            <a:off x="1105893" y="2963053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Inserir a justificativa da pesquisa. Fonte Arial, tamanho mínimo 28, cor branca.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1.2 </a:t>
            </a:r>
            <a:r>
              <a:rPr lang="pt-BR" sz="40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Objetivos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Text 0"/>
          <p:cNvSpPr/>
          <p:nvPr/>
        </p:nvSpPr>
        <p:spPr>
          <a:xfrm>
            <a:off x="1105893" y="2260687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Inserir os objetivos da pesquisa (geral e específicos). Fonte Arial, tamanho mínimo 28, cor branca.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1.3 Dimensões teóricas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Text 0"/>
          <p:cNvSpPr/>
          <p:nvPr/>
        </p:nvSpPr>
        <p:spPr>
          <a:xfrm>
            <a:off x="1105893" y="2260687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Inserir o referencial teórico utilizado na pesquisa. Fonte Arial, tamanho mínimo 28, cor branca.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1.4 Percurso metodológico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Text 0"/>
          <p:cNvSpPr/>
          <p:nvPr/>
        </p:nvSpPr>
        <p:spPr>
          <a:xfrm>
            <a:off x="1105893" y="2260687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Informar o percurso metodológico da pesquisa. Fonte Arial, tamanho mínimo 28, cor branca.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b="1" dirty="0" smtClean="0">
                <a:solidFill>
                  <a:srgbClr val="FEEB73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2. Resultados e discussão</a:t>
            </a:r>
            <a:endParaRPr lang="pt-BR" sz="4000" dirty="0">
              <a:solidFill>
                <a:srgbClr val="FEEB73"/>
              </a:solidFill>
            </a:endParaRPr>
          </a:p>
        </p:txBody>
      </p:sp>
      <p:sp>
        <p:nvSpPr>
          <p:cNvPr id="3" name="Text 0"/>
          <p:cNvSpPr/>
          <p:nvPr/>
        </p:nvSpPr>
        <p:spPr>
          <a:xfrm>
            <a:off x="1105893" y="2114913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Inserir os resultados da pesquisa e a discussão proposta. Fonte Arial, tamanho mínimo 28, cor branca.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b="1" dirty="0" smtClean="0">
                <a:solidFill>
                  <a:srgbClr val="FEEB73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3. Considerações finais</a:t>
            </a:r>
            <a:endParaRPr lang="pt-BR" sz="4000" dirty="0">
              <a:solidFill>
                <a:srgbClr val="FEEB73"/>
              </a:solidFill>
            </a:endParaRPr>
          </a:p>
        </p:txBody>
      </p:sp>
      <p:sp>
        <p:nvSpPr>
          <p:cNvPr id="3" name="Text 0"/>
          <p:cNvSpPr/>
          <p:nvPr/>
        </p:nvSpPr>
        <p:spPr>
          <a:xfrm>
            <a:off x="1105893" y="2260687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Considerações finais da pesquisa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 Fonte Arial, tamanho mínimo 28, cor branca.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088" y="1448728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4000" b="1" dirty="0" smtClean="0">
                <a:solidFill>
                  <a:srgbClr val="FEEB73"/>
                </a:solidFill>
                <a:latin typeface="Arial Rounded MT Bold" panose="020F0704030504030204" pitchFamily="34" charset="0"/>
                <a:ea typeface="Arial" pitchFamily="34" charset="-122"/>
                <a:cs typeface="Arial" pitchFamily="34" charset="-120"/>
              </a:rPr>
              <a:t>4. Referências</a:t>
            </a:r>
            <a:endParaRPr lang="pt-BR" sz="4000" dirty="0">
              <a:solidFill>
                <a:srgbClr val="FEEB73"/>
              </a:solidFill>
            </a:endParaRPr>
          </a:p>
        </p:txBody>
      </p:sp>
      <p:sp>
        <p:nvSpPr>
          <p:cNvPr id="3" name="Text 0"/>
          <p:cNvSpPr/>
          <p:nvPr/>
        </p:nvSpPr>
        <p:spPr>
          <a:xfrm>
            <a:off x="1105893" y="2260687"/>
            <a:ext cx="10147190" cy="84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Inserir as referências utilizadas na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pesquisa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conforme a norma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ABNT (NBR 6023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).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182</Words>
  <Application>Microsoft Office PowerPoint</Application>
  <PresentationFormat>Widescreen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simples para apresentação de projeto de pesquisa</dc:title>
  <dc:subject>Template de apresentação de projeto de pesquisa</dc:subject>
  <dc:creator>OpenAI</dc:creator>
  <cp:lastModifiedBy>Dorgival</cp:lastModifiedBy>
  <cp:revision>12</cp:revision>
  <dcterms:created xsi:type="dcterms:W3CDTF">2026-04-07T12:14:35Z</dcterms:created>
  <dcterms:modified xsi:type="dcterms:W3CDTF">2026-06-03T22:29:41Z</dcterms:modified>
</cp:coreProperties>
</file>