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21" Type="http://schemas.openxmlformats.org/officeDocument/2006/relationships/image" Target="../media/image52.png"/><Relationship Id="rId34" Type="http://schemas.openxmlformats.org/officeDocument/2006/relationships/image" Target="../media/image6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38" Type="http://schemas.openxmlformats.org/officeDocument/2006/relationships/image" Target="../media/image69.png"/><Relationship Id="rId2" Type="http://schemas.openxmlformats.org/officeDocument/2006/relationships/image" Target="../media/image1.jp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37" Type="http://schemas.openxmlformats.org/officeDocument/2006/relationships/image" Target="../media/image68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36" Type="http://schemas.openxmlformats.org/officeDocument/2006/relationships/image" Target="../media/image67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Relationship Id="rId8" Type="http://schemas.openxmlformats.org/officeDocument/2006/relationships/image" Target="../media/image39.png"/><Relationship Id="rId3" Type="http://schemas.openxmlformats.org/officeDocument/2006/relationships/image" Target="../media/image3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17725" y="2699384"/>
            <a:ext cx="5367655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028725"/>
            <a:ext cx="10017759" cy="823973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40519" y="594423"/>
            <a:ext cx="9047480" cy="861815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9979" y="3710940"/>
            <a:ext cx="850772" cy="106933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44540" y="3710940"/>
            <a:ext cx="670560" cy="106933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06539" y="3710940"/>
            <a:ext cx="944879" cy="106933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99628" y="3710940"/>
            <a:ext cx="2160651" cy="106933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97439" y="3728719"/>
            <a:ext cx="985519" cy="106171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104879" y="3728719"/>
            <a:ext cx="1328420" cy="106171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86960" y="3672840"/>
            <a:ext cx="850772" cy="1069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808979" y="3672840"/>
            <a:ext cx="668020" cy="106933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570979" y="3672840"/>
            <a:ext cx="942340" cy="106933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661528" y="3672840"/>
            <a:ext cx="2160651" cy="106933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956800" y="3688080"/>
            <a:ext cx="985520" cy="106172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061700" y="3690619"/>
            <a:ext cx="1328420" cy="1061719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864099" y="3644900"/>
            <a:ext cx="850771" cy="106680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854574" y="3635375"/>
            <a:ext cx="869837" cy="10858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783579" y="3644900"/>
            <a:ext cx="668020" cy="106680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774054" y="3635375"/>
            <a:ext cx="687070" cy="1085850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545579" y="3644900"/>
            <a:ext cx="944879" cy="1066800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536054" y="3635375"/>
            <a:ext cx="963929" cy="108585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594600" y="3644900"/>
            <a:ext cx="1183640" cy="1066800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586472" y="3635375"/>
            <a:ext cx="1199896" cy="1085850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717279" y="3644900"/>
            <a:ext cx="1076960" cy="1066800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707754" y="3635375"/>
            <a:ext cx="1096010" cy="1085850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9912350" y="3646169"/>
            <a:ext cx="985519" cy="1059180"/>
          </a:xfrm>
          <a:custGeom>
            <a:avLst/>
            <a:gdLst/>
            <a:ahLst/>
            <a:cxnLst/>
            <a:rect l="l" t="t" r="r" b="b"/>
            <a:pathLst>
              <a:path w="985520" h="1059179">
                <a:moveTo>
                  <a:pt x="899922" y="0"/>
                </a:moveTo>
                <a:lnTo>
                  <a:pt x="72771" y="0"/>
                </a:lnTo>
                <a:lnTo>
                  <a:pt x="58501" y="1402"/>
                </a:lnTo>
                <a:lnTo>
                  <a:pt x="21335" y="21208"/>
                </a:lnTo>
                <a:lnTo>
                  <a:pt x="1404" y="58320"/>
                </a:lnTo>
                <a:lnTo>
                  <a:pt x="0" y="72516"/>
                </a:lnTo>
                <a:lnTo>
                  <a:pt x="0" y="986663"/>
                </a:lnTo>
                <a:lnTo>
                  <a:pt x="5709" y="1014870"/>
                </a:lnTo>
                <a:lnTo>
                  <a:pt x="21288" y="1037923"/>
                </a:lnTo>
                <a:lnTo>
                  <a:pt x="44416" y="1053474"/>
                </a:lnTo>
                <a:lnTo>
                  <a:pt x="72771" y="1059179"/>
                </a:lnTo>
                <a:lnTo>
                  <a:pt x="912749" y="1059179"/>
                </a:lnTo>
                <a:lnTo>
                  <a:pt x="953129" y="1047017"/>
                </a:lnTo>
                <a:lnTo>
                  <a:pt x="979995" y="1014412"/>
                </a:lnTo>
                <a:lnTo>
                  <a:pt x="985520" y="986663"/>
                </a:lnTo>
                <a:lnTo>
                  <a:pt x="985520" y="892047"/>
                </a:lnTo>
                <a:lnTo>
                  <a:pt x="964231" y="840787"/>
                </a:lnTo>
                <a:lnTo>
                  <a:pt x="912749" y="819530"/>
                </a:lnTo>
                <a:lnTo>
                  <a:pt x="398652" y="819530"/>
                </a:lnTo>
                <a:lnTo>
                  <a:pt x="384401" y="818128"/>
                </a:lnTo>
                <a:lnTo>
                  <a:pt x="347218" y="798321"/>
                </a:lnTo>
                <a:lnTo>
                  <a:pt x="327304" y="761210"/>
                </a:lnTo>
                <a:lnTo>
                  <a:pt x="325881" y="747013"/>
                </a:lnTo>
                <a:lnTo>
                  <a:pt x="325881" y="695325"/>
                </a:lnTo>
                <a:lnTo>
                  <a:pt x="338151" y="655069"/>
                </a:lnTo>
                <a:lnTo>
                  <a:pt x="370840" y="628316"/>
                </a:lnTo>
                <a:lnTo>
                  <a:pt x="398652" y="622807"/>
                </a:lnTo>
                <a:lnTo>
                  <a:pt x="848359" y="622807"/>
                </a:lnTo>
                <a:lnTo>
                  <a:pt x="862629" y="621405"/>
                </a:lnTo>
                <a:lnTo>
                  <a:pt x="899795" y="601599"/>
                </a:lnTo>
                <a:lnTo>
                  <a:pt x="919708" y="564469"/>
                </a:lnTo>
                <a:lnTo>
                  <a:pt x="921130" y="550290"/>
                </a:lnTo>
                <a:lnTo>
                  <a:pt x="921130" y="489712"/>
                </a:lnTo>
                <a:lnTo>
                  <a:pt x="915404" y="461504"/>
                </a:lnTo>
                <a:lnTo>
                  <a:pt x="899795" y="438451"/>
                </a:lnTo>
                <a:lnTo>
                  <a:pt x="876661" y="422900"/>
                </a:lnTo>
                <a:lnTo>
                  <a:pt x="848359" y="417194"/>
                </a:lnTo>
                <a:lnTo>
                  <a:pt x="398652" y="417194"/>
                </a:lnTo>
                <a:lnTo>
                  <a:pt x="370351" y="411487"/>
                </a:lnTo>
                <a:lnTo>
                  <a:pt x="347218" y="395922"/>
                </a:lnTo>
                <a:lnTo>
                  <a:pt x="331608" y="372832"/>
                </a:lnTo>
                <a:lnTo>
                  <a:pt x="325881" y="344550"/>
                </a:lnTo>
                <a:lnTo>
                  <a:pt x="325881" y="312165"/>
                </a:lnTo>
                <a:lnTo>
                  <a:pt x="338151" y="271910"/>
                </a:lnTo>
                <a:lnTo>
                  <a:pt x="370840" y="245157"/>
                </a:lnTo>
                <a:lnTo>
                  <a:pt x="398652" y="239649"/>
                </a:lnTo>
                <a:lnTo>
                  <a:pt x="899922" y="239649"/>
                </a:lnTo>
                <a:lnTo>
                  <a:pt x="914173" y="238246"/>
                </a:lnTo>
                <a:lnTo>
                  <a:pt x="951356" y="218439"/>
                </a:lnTo>
                <a:lnTo>
                  <a:pt x="971270" y="181328"/>
                </a:lnTo>
                <a:lnTo>
                  <a:pt x="972693" y="167131"/>
                </a:lnTo>
                <a:lnTo>
                  <a:pt x="972693" y="72516"/>
                </a:lnTo>
                <a:lnTo>
                  <a:pt x="960423" y="32261"/>
                </a:lnTo>
                <a:lnTo>
                  <a:pt x="927734" y="5508"/>
                </a:lnTo>
                <a:lnTo>
                  <a:pt x="914173" y="1402"/>
                </a:lnTo>
                <a:lnTo>
                  <a:pt x="899922" y="0"/>
                </a:lnTo>
                <a:close/>
              </a:path>
            </a:pathLst>
          </a:custGeom>
          <a:solidFill>
            <a:srgbClr val="FDB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9912350" y="3646169"/>
            <a:ext cx="985519" cy="1059180"/>
          </a:xfrm>
          <a:custGeom>
            <a:avLst/>
            <a:gdLst/>
            <a:ahLst/>
            <a:cxnLst/>
            <a:rect l="l" t="t" r="r" b="b"/>
            <a:pathLst>
              <a:path w="985520" h="1059179">
                <a:moveTo>
                  <a:pt x="72771" y="0"/>
                </a:moveTo>
                <a:lnTo>
                  <a:pt x="899922" y="0"/>
                </a:lnTo>
                <a:lnTo>
                  <a:pt x="914173" y="1402"/>
                </a:lnTo>
                <a:lnTo>
                  <a:pt x="951356" y="21208"/>
                </a:lnTo>
                <a:lnTo>
                  <a:pt x="971270" y="58320"/>
                </a:lnTo>
                <a:lnTo>
                  <a:pt x="972693" y="72516"/>
                </a:lnTo>
                <a:lnTo>
                  <a:pt x="972693" y="167131"/>
                </a:lnTo>
                <a:lnTo>
                  <a:pt x="960423" y="207387"/>
                </a:lnTo>
                <a:lnTo>
                  <a:pt x="927735" y="234140"/>
                </a:lnTo>
                <a:lnTo>
                  <a:pt x="899922" y="239649"/>
                </a:lnTo>
                <a:lnTo>
                  <a:pt x="398652" y="239649"/>
                </a:lnTo>
                <a:lnTo>
                  <a:pt x="384401" y="241051"/>
                </a:lnTo>
                <a:lnTo>
                  <a:pt x="347218" y="260857"/>
                </a:lnTo>
                <a:lnTo>
                  <a:pt x="327304" y="297969"/>
                </a:lnTo>
                <a:lnTo>
                  <a:pt x="325881" y="312165"/>
                </a:lnTo>
                <a:lnTo>
                  <a:pt x="325881" y="344550"/>
                </a:lnTo>
                <a:lnTo>
                  <a:pt x="331608" y="372832"/>
                </a:lnTo>
                <a:lnTo>
                  <a:pt x="347218" y="395922"/>
                </a:lnTo>
                <a:lnTo>
                  <a:pt x="370351" y="411487"/>
                </a:lnTo>
                <a:lnTo>
                  <a:pt x="398652" y="417194"/>
                </a:lnTo>
                <a:lnTo>
                  <a:pt x="848359" y="417194"/>
                </a:lnTo>
                <a:lnTo>
                  <a:pt x="876661" y="422900"/>
                </a:lnTo>
                <a:lnTo>
                  <a:pt x="899795" y="438451"/>
                </a:lnTo>
                <a:lnTo>
                  <a:pt x="915404" y="461504"/>
                </a:lnTo>
                <a:lnTo>
                  <a:pt x="921130" y="489712"/>
                </a:lnTo>
                <a:lnTo>
                  <a:pt x="921130" y="550290"/>
                </a:lnTo>
                <a:lnTo>
                  <a:pt x="908861" y="590492"/>
                </a:lnTo>
                <a:lnTo>
                  <a:pt x="876220" y="617299"/>
                </a:lnTo>
                <a:lnTo>
                  <a:pt x="848359" y="622807"/>
                </a:lnTo>
                <a:lnTo>
                  <a:pt x="398652" y="622807"/>
                </a:lnTo>
                <a:lnTo>
                  <a:pt x="384401" y="624210"/>
                </a:lnTo>
                <a:lnTo>
                  <a:pt x="347218" y="644016"/>
                </a:lnTo>
                <a:lnTo>
                  <a:pt x="327304" y="681128"/>
                </a:lnTo>
                <a:lnTo>
                  <a:pt x="325881" y="695325"/>
                </a:lnTo>
                <a:lnTo>
                  <a:pt x="325881" y="747013"/>
                </a:lnTo>
                <a:lnTo>
                  <a:pt x="338151" y="787269"/>
                </a:lnTo>
                <a:lnTo>
                  <a:pt x="370839" y="814022"/>
                </a:lnTo>
                <a:lnTo>
                  <a:pt x="398652" y="819530"/>
                </a:lnTo>
                <a:lnTo>
                  <a:pt x="912749" y="819530"/>
                </a:lnTo>
                <a:lnTo>
                  <a:pt x="941103" y="825236"/>
                </a:lnTo>
                <a:lnTo>
                  <a:pt x="964231" y="840787"/>
                </a:lnTo>
                <a:lnTo>
                  <a:pt x="979810" y="863840"/>
                </a:lnTo>
                <a:lnTo>
                  <a:pt x="985520" y="892047"/>
                </a:lnTo>
                <a:lnTo>
                  <a:pt x="985520" y="986663"/>
                </a:lnTo>
                <a:lnTo>
                  <a:pt x="973304" y="1026918"/>
                </a:lnTo>
                <a:lnTo>
                  <a:pt x="940609" y="1053671"/>
                </a:lnTo>
                <a:lnTo>
                  <a:pt x="912749" y="1059179"/>
                </a:lnTo>
                <a:lnTo>
                  <a:pt x="72771" y="1059179"/>
                </a:lnTo>
                <a:lnTo>
                  <a:pt x="44416" y="1053474"/>
                </a:lnTo>
                <a:lnTo>
                  <a:pt x="21288" y="1037923"/>
                </a:lnTo>
                <a:lnTo>
                  <a:pt x="5709" y="1014870"/>
                </a:lnTo>
                <a:lnTo>
                  <a:pt x="0" y="986663"/>
                </a:lnTo>
                <a:lnTo>
                  <a:pt x="0" y="72516"/>
                </a:lnTo>
                <a:lnTo>
                  <a:pt x="12215" y="32261"/>
                </a:lnTo>
                <a:lnTo>
                  <a:pt x="44910" y="5508"/>
                </a:lnTo>
                <a:lnTo>
                  <a:pt x="58501" y="1402"/>
                </a:lnTo>
                <a:lnTo>
                  <a:pt x="72771" y="0"/>
                </a:lnTo>
                <a:close/>
              </a:path>
            </a:pathLst>
          </a:custGeom>
          <a:ln w="12700">
            <a:solidFill>
              <a:srgbClr val="F8BB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bg object 4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010900" y="3644900"/>
            <a:ext cx="1328420" cy="1059179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1001375" y="3636644"/>
            <a:ext cx="1347470" cy="1076959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831842" y="2562859"/>
            <a:ext cx="963015" cy="962659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880099" y="2562859"/>
            <a:ext cx="289560" cy="962659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276340" y="2562859"/>
            <a:ext cx="292100" cy="962659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675119" y="2562859"/>
            <a:ext cx="289559" cy="962659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791202" y="2540000"/>
            <a:ext cx="963015" cy="962659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839460" y="2540000"/>
            <a:ext cx="292100" cy="962659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238240" y="2540000"/>
            <a:ext cx="289560" cy="962659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634479" y="2540000"/>
            <a:ext cx="292100" cy="962659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4758181" y="2522219"/>
            <a:ext cx="963015" cy="962659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739512" y="2512694"/>
            <a:ext cx="998601" cy="981709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806440" y="2522219"/>
            <a:ext cx="289560" cy="962659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796915" y="2512694"/>
            <a:ext cx="308610" cy="981709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202679" y="2522219"/>
            <a:ext cx="292100" cy="962659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193154" y="2512694"/>
            <a:ext cx="311150" cy="981709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601460" y="2522219"/>
            <a:ext cx="292100" cy="96265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6591935" y="2512694"/>
            <a:ext cx="311150" cy="981709"/>
          </a:xfrm>
          <a:prstGeom prst="rect">
            <a:avLst/>
          </a:prstGeom>
        </p:spPr>
      </p:pic>
      <p:sp>
        <p:nvSpPr>
          <p:cNvPr id="61" name="bg object 61"/>
          <p:cNvSpPr/>
          <p:nvPr/>
        </p:nvSpPr>
        <p:spPr>
          <a:xfrm>
            <a:off x="8439602" y="5007294"/>
            <a:ext cx="856615" cy="128270"/>
          </a:xfrm>
          <a:custGeom>
            <a:avLst/>
            <a:gdLst/>
            <a:ahLst/>
            <a:cxnLst/>
            <a:rect l="l" t="t" r="r" b="b"/>
            <a:pathLst>
              <a:path w="856615" h="128270">
                <a:moveTo>
                  <a:pt x="1018" y="0"/>
                </a:moveTo>
                <a:lnTo>
                  <a:pt x="0" y="125416"/>
                </a:lnTo>
                <a:lnTo>
                  <a:pt x="794446" y="127907"/>
                </a:lnTo>
                <a:lnTo>
                  <a:pt x="818349" y="123202"/>
                </a:lnTo>
                <a:lnTo>
                  <a:pt x="837946" y="110217"/>
                </a:lnTo>
                <a:lnTo>
                  <a:pt x="851253" y="90892"/>
                </a:lnTo>
                <a:lnTo>
                  <a:pt x="856286" y="67160"/>
                </a:lnTo>
                <a:lnTo>
                  <a:pt x="855135" y="54540"/>
                </a:lnTo>
                <a:lnTo>
                  <a:pt x="827814" y="13447"/>
                </a:lnTo>
                <a:lnTo>
                  <a:pt x="1018" y="0"/>
                </a:lnTo>
                <a:close/>
              </a:path>
            </a:pathLst>
          </a:custGeom>
          <a:solidFill>
            <a:srgbClr val="FF3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4886972" y="4999134"/>
            <a:ext cx="856615" cy="128270"/>
          </a:xfrm>
          <a:custGeom>
            <a:avLst/>
            <a:gdLst/>
            <a:ahLst/>
            <a:cxnLst/>
            <a:rect l="l" t="t" r="r" b="b"/>
            <a:pathLst>
              <a:path w="856614" h="128270">
                <a:moveTo>
                  <a:pt x="855228" y="0"/>
                </a:moveTo>
                <a:lnTo>
                  <a:pt x="64388" y="2476"/>
                </a:lnTo>
                <a:lnTo>
                  <a:pt x="18693" y="21529"/>
                </a:lnTo>
                <a:lnTo>
                  <a:pt x="0" y="67155"/>
                </a:lnTo>
                <a:lnTo>
                  <a:pt x="5028" y="90886"/>
                </a:lnTo>
                <a:lnTo>
                  <a:pt x="18330" y="110211"/>
                </a:lnTo>
                <a:lnTo>
                  <a:pt x="37937" y="123196"/>
                </a:lnTo>
                <a:lnTo>
                  <a:pt x="61879" y="127902"/>
                </a:lnTo>
                <a:lnTo>
                  <a:pt x="856325" y="125410"/>
                </a:lnTo>
                <a:lnTo>
                  <a:pt x="855228" y="0"/>
                </a:lnTo>
                <a:close/>
              </a:path>
            </a:pathLst>
          </a:custGeom>
          <a:solidFill>
            <a:srgbClr val="5ED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7533466" y="5004452"/>
            <a:ext cx="907415" cy="128270"/>
          </a:xfrm>
          <a:custGeom>
            <a:avLst/>
            <a:gdLst/>
            <a:ahLst/>
            <a:cxnLst/>
            <a:rect l="l" t="t" r="r" b="b"/>
            <a:pathLst>
              <a:path w="907415" h="128270">
                <a:moveTo>
                  <a:pt x="1097" y="0"/>
                </a:moveTo>
                <a:lnTo>
                  <a:pt x="0" y="125407"/>
                </a:lnTo>
                <a:lnTo>
                  <a:pt x="905822" y="128258"/>
                </a:lnTo>
                <a:lnTo>
                  <a:pt x="906919" y="2842"/>
                </a:lnTo>
                <a:lnTo>
                  <a:pt x="1097" y="0"/>
                </a:lnTo>
                <a:close/>
              </a:path>
            </a:pathLst>
          </a:custGeom>
          <a:solidFill>
            <a:srgbClr val="FF8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6635560" y="5001625"/>
            <a:ext cx="899160" cy="128270"/>
          </a:xfrm>
          <a:custGeom>
            <a:avLst/>
            <a:gdLst/>
            <a:ahLst/>
            <a:cxnLst/>
            <a:rect l="l" t="t" r="r" b="b"/>
            <a:pathLst>
              <a:path w="899159" h="128270">
                <a:moveTo>
                  <a:pt x="1097" y="0"/>
                </a:moveTo>
                <a:lnTo>
                  <a:pt x="0" y="125416"/>
                </a:lnTo>
                <a:lnTo>
                  <a:pt x="897670" y="128233"/>
                </a:lnTo>
                <a:lnTo>
                  <a:pt x="898689" y="2826"/>
                </a:lnTo>
                <a:lnTo>
                  <a:pt x="1097" y="0"/>
                </a:lnTo>
                <a:close/>
              </a:path>
            </a:pathLst>
          </a:custGeom>
          <a:solidFill>
            <a:srgbClr val="FFED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5743297" y="4998830"/>
            <a:ext cx="893444" cy="128270"/>
          </a:xfrm>
          <a:custGeom>
            <a:avLst/>
            <a:gdLst/>
            <a:ahLst/>
            <a:cxnLst/>
            <a:rect l="l" t="t" r="r" b="b"/>
            <a:pathLst>
              <a:path w="893445" h="128270">
                <a:moveTo>
                  <a:pt x="1097" y="0"/>
                </a:moveTo>
                <a:lnTo>
                  <a:pt x="0" y="125402"/>
                </a:lnTo>
                <a:lnTo>
                  <a:pt x="891949" y="128212"/>
                </a:lnTo>
                <a:lnTo>
                  <a:pt x="893046" y="2795"/>
                </a:lnTo>
                <a:lnTo>
                  <a:pt x="1097" y="0"/>
                </a:lnTo>
                <a:close/>
              </a:path>
            </a:pathLst>
          </a:custGeom>
          <a:solidFill>
            <a:srgbClr val="7BE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9" Type="http://schemas.openxmlformats.org/officeDocument/2006/relationships/image" Target="../media/image33.png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7999" cy="102869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253719" y="800100"/>
            <a:ext cx="264077" cy="3302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40739" y="800100"/>
            <a:ext cx="205740" cy="3302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774419" y="800100"/>
            <a:ext cx="292100" cy="3302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112366" y="800100"/>
            <a:ext cx="665352" cy="33020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243560" y="787400"/>
            <a:ext cx="261537" cy="33020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528040" y="787400"/>
            <a:ext cx="205740" cy="33020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808199" y="792480"/>
            <a:ext cx="317500" cy="34035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148559" y="792480"/>
            <a:ext cx="424180" cy="34036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099666" y="787400"/>
            <a:ext cx="667892" cy="33020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756639" y="779780"/>
            <a:ext cx="297179" cy="33781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235940" y="779780"/>
            <a:ext cx="264077" cy="33020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3226542" y="770255"/>
            <a:ext cx="282967" cy="34925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3520420" y="779780"/>
            <a:ext cx="205740" cy="33020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510895" y="770255"/>
            <a:ext cx="224790" cy="34925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747115" y="770255"/>
            <a:ext cx="308609" cy="34925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079220" y="779780"/>
            <a:ext cx="365760" cy="33020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070076" y="770255"/>
            <a:ext cx="384429" cy="34925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4427200" y="779780"/>
            <a:ext cx="330200" cy="330200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4417675" y="770255"/>
            <a:ext cx="349250" cy="349250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14796770" y="781050"/>
            <a:ext cx="302260" cy="327660"/>
          </a:xfrm>
          <a:custGeom>
            <a:avLst/>
            <a:gdLst/>
            <a:ahLst/>
            <a:cxnLst/>
            <a:rect l="l" t="t" r="r" b="b"/>
            <a:pathLst>
              <a:path w="302259" h="327659">
                <a:moveTo>
                  <a:pt x="281940" y="0"/>
                </a:moveTo>
                <a:lnTo>
                  <a:pt x="22351" y="0"/>
                </a:lnTo>
                <a:lnTo>
                  <a:pt x="16383" y="0"/>
                </a:lnTo>
                <a:lnTo>
                  <a:pt x="10668" y="2413"/>
                </a:lnTo>
                <a:lnTo>
                  <a:pt x="2413" y="10795"/>
                </a:lnTo>
                <a:lnTo>
                  <a:pt x="0" y="16509"/>
                </a:lnTo>
                <a:lnTo>
                  <a:pt x="0" y="305180"/>
                </a:lnTo>
                <a:lnTo>
                  <a:pt x="1760" y="313944"/>
                </a:lnTo>
                <a:lnTo>
                  <a:pt x="6556" y="321087"/>
                </a:lnTo>
                <a:lnTo>
                  <a:pt x="13662" y="325897"/>
                </a:lnTo>
                <a:lnTo>
                  <a:pt x="22351" y="327659"/>
                </a:lnTo>
                <a:lnTo>
                  <a:pt x="285876" y="327659"/>
                </a:lnTo>
                <a:lnTo>
                  <a:pt x="291592" y="325247"/>
                </a:lnTo>
                <a:lnTo>
                  <a:pt x="299847" y="316865"/>
                </a:lnTo>
                <a:lnTo>
                  <a:pt x="302260" y="311150"/>
                </a:lnTo>
                <a:lnTo>
                  <a:pt x="302260" y="275971"/>
                </a:lnTo>
                <a:lnTo>
                  <a:pt x="116332" y="253492"/>
                </a:lnTo>
                <a:lnTo>
                  <a:pt x="110617" y="251205"/>
                </a:lnTo>
                <a:lnTo>
                  <a:pt x="102362" y="242697"/>
                </a:lnTo>
                <a:lnTo>
                  <a:pt x="99949" y="236981"/>
                </a:lnTo>
                <a:lnTo>
                  <a:pt x="99949" y="209169"/>
                </a:lnTo>
                <a:lnTo>
                  <a:pt x="102362" y="203453"/>
                </a:lnTo>
                <a:lnTo>
                  <a:pt x="110617" y="195072"/>
                </a:lnTo>
                <a:lnTo>
                  <a:pt x="116332" y="192658"/>
                </a:lnTo>
                <a:lnTo>
                  <a:pt x="266065" y="192658"/>
                </a:lnTo>
                <a:lnTo>
                  <a:pt x="271780" y="190246"/>
                </a:lnTo>
                <a:lnTo>
                  <a:pt x="280162" y="181864"/>
                </a:lnTo>
                <a:lnTo>
                  <a:pt x="282448" y="176149"/>
                </a:lnTo>
                <a:lnTo>
                  <a:pt x="282448" y="151510"/>
                </a:lnTo>
                <a:lnTo>
                  <a:pt x="280707" y="142747"/>
                </a:lnTo>
                <a:lnTo>
                  <a:pt x="275955" y="135604"/>
                </a:lnTo>
                <a:lnTo>
                  <a:pt x="268892" y="130794"/>
                </a:lnTo>
                <a:lnTo>
                  <a:pt x="260223" y="129031"/>
                </a:lnTo>
                <a:lnTo>
                  <a:pt x="122301" y="129031"/>
                </a:lnTo>
                <a:lnTo>
                  <a:pt x="113611" y="127269"/>
                </a:lnTo>
                <a:lnTo>
                  <a:pt x="106505" y="122459"/>
                </a:lnTo>
                <a:lnTo>
                  <a:pt x="101709" y="115316"/>
                </a:lnTo>
                <a:lnTo>
                  <a:pt x="99949" y="106552"/>
                </a:lnTo>
                <a:lnTo>
                  <a:pt x="99949" y="90677"/>
                </a:lnTo>
                <a:lnTo>
                  <a:pt x="102362" y="84963"/>
                </a:lnTo>
                <a:lnTo>
                  <a:pt x="110617" y="76453"/>
                </a:lnTo>
                <a:lnTo>
                  <a:pt x="116332" y="74168"/>
                </a:lnTo>
                <a:lnTo>
                  <a:pt x="281940" y="74168"/>
                </a:lnTo>
                <a:lnTo>
                  <a:pt x="287655" y="71754"/>
                </a:lnTo>
                <a:lnTo>
                  <a:pt x="295910" y="63373"/>
                </a:lnTo>
                <a:lnTo>
                  <a:pt x="298323" y="57657"/>
                </a:lnTo>
                <a:lnTo>
                  <a:pt x="298323" y="16509"/>
                </a:lnTo>
                <a:lnTo>
                  <a:pt x="295910" y="10795"/>
                </a:lnTo>
                <a:lnTo>
                  <a:pt x="287655" y="2413"/>
                </a:lnTo>
                <a:lnTo>
                  <a:pt x="281940" y="0"/>
                </a:lnTo>
                <a:close/>
              </a:path>
            </a:pathLst>
          </a:custGeom>
          <a:solidFill>
            <a:srgbClr val="FDB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4796770" y="781050"/>
            <a:ext cx="302260" cy="327660"/>
          </a:xfrm>
          <a:custGeom>
            <a:avLst/>
            <a:gdLst/>
            <a:ahLst/>
            <a:cxnLst/>
            <a:rect l="l" t="t" r="r" b="b"/>
            <a:pathLst>
              <a:path w="302259" h="327659">
                <a:moveTo>
                  <a:pt x="22351" y="0"/>
                </a:moveTo>
                <a:lnTo>
                  <a:pt x="275971" y="0"/>
                </a:lnTo>
                <a:lnTo>
                  <a:pt x="281940" y="0"/>
                </a:lnTo>
                <a:lnTo>
                  <a:pt x="287655" y="2413"/>
                </a:lnTo>
                <a:lnTo>
                  <a:pt x="291719" y="6603"/>
                </a:lnTo>
                <a:lnTo>
                  <a:pt x="295910" y="10795"/>
                </a:lnTo>
                <a:lnTo>
                  <a:pt x="298323" y="16509"/>
                </a:lnTo>
                <a:lnTo>
                  <a:pt x="298323" y="22478"/>
                </a:lnTo>
                <a:lnTo>
                  <a:pt x="298323" y="51689"/>
                </a:lnTo>
                <a:lnTo>
                  <a:pt x="298323" y="57657"/>
                </a:lnTo>
                <a:lnTo>
                  <a:pt x="295910" y="63373"/>
                </a:lnTo>
                <a:lnTo>
                  <a:pt x="291719" y="67564"/>
                </a:lnTo>
                <a:lnTo>
                  <a:pt x="287655" y="71754"/>
                </a:lnTo>
                <a:lnTo>
                  <a:pt x="281940" y="74168"/>
                </a:lnTo>
                <a:lnTo>
                  <a:pt x="275971" y="74168"/>
                </a:lnTo>
                <a:lnTo>
                  <a:pt x="122301" y="74168"/>
                </a:lnTo>
                <a:lnTo>
                  <a:pt x="116332" y="74168"/>
                </a:lnTo>
                <a:lnTo>
                  <a:pt x="110617" y="76453"/>
                </a:lnTo>
                <a:lnTo>
                  <a:pt x="106553" y="80772"/>
                </a:lnTo>
                <a:lnTo>
                  <a:pt x="102362" y="84963"/>
                </a:lnTo>
                <a:lnTo>
                  <a:pt x="99949" y="90677"/>
                </a:lnTo>
                <a:lnTo>
                  <a:pt x="99949" y="96520"/>
                </a:lnTo>
                <a:lnTo>
                  <a:pt x="99949" y="106552"/>
                </a:lnTo>
                <a:lnTo>
                  <a:pt x="101709" y="115316"/>
                </a:lnTo>
                <a:lnTo>
                  <a:pt x="106505" y="122459"/>
                </a:lnTo>
                <a:lnTo>
                  <a:pt x="113611" y="127269"/>
                </a:lnTo>
                <a:lnTo>
                  <a:pt x="122301" y="129031"/>
                </a:lnTo>
                <a:lnTo>
                  <a:pt x="260223" y="129031"/>
                </a:lnTo>
                <a:lnTo>
                  <a:pt x="268892" y="130794"/>
                </a:lnTo>
                <a:lnTo>
                  <a:pt x="275955" y="135604"/>
                </a:lnTo>
                <a:lnTo>
                  <a:pt x="280707" y="142747"/>
                </a:lnTo>
                <a:lnTo>
                  <a:pt x="282448" y="151510"/>
                </a:lnTo>
                <a:lnTo>
                  <a:pt x="282448" y="170179"/>
                </a:lnTo>
                <a:lnTo>
                  <a:pt x="282448" y="176149"/>
                </a:lnTo>
                <a:lnTo>
                  <a:pt x="280162" y="181864"/>
                </a:lnTo>
                <a:lnTo>
                  <a:pt x="275971" y="186054"/>
                </a:lnTo>
                <a:lnTo>
                  <a:pt x="271780" y="190246"/>
                </a:lnTo>
                <a:lnTo>
                  <a:pt x="266065" y="192658"/>
                </a:lnTo>
                <a:lnTo>
                  <a:pt x="260223" y="192658"/>
                </a:lnTo>
                <a:lnTo>
                  <a:pt x="122301" y="192658"/>
                </a:lnTo>
                <a:lnTo>
                  <a:pt x="116332" y="192658"/>
                </a:lnTo>
                <a:lnTo>
                  <a:pt x="110617" y="195072"/>
                </a:lnTo>
                <a:lnTo>
                  <a:pt x="106553" y="199263"/>
                </a:lnTo>
                <a:lnTo>
                  <a:pt x="102362" y="203453"/>
                </a:lnTo>
                <a:lnTo>
                  <a:pt x="99949" y="209169"/>
                </a:lnTo>
                <a:lnTo>
                  <a:pt x="99949" y="215138"/>
                </a:lnTo>
                <a:lnTo>
                  <a:pt x="99949" y="231140"/>
                </a:lnTo>
                <a:lnTo>
                  <a:pt x="99949" y="236981"/>
                </a:lnTo>
                <a:lnTo>
                  <a:pt x="102362" y="242697"/>
                </a:lnTo>
                <a:lnTo>
                  <a:pt x="106553" y="246888"/>
                </a:lnTo>
                <a:lnTo>
                  <a:pt x="110617" y="251205"/>
                </a:lnTo>
                <a:lnTo>
                  <a:pt x="116332" y="253492"/>
                </a:lnTo>
                <a:lnTo>
                  <a:pt x="122301" y="253492"/>
                </a:lnTo>
                <a:lnTo>
                  <a:pt x="279908" y="253492"/>
                </a:lnTo>
                <a:lnTo>
                  <a:pt x="288597" y="255254"/>
                </a:lnTo>
                <a:lnTo>
                  <a:pt x="295703" y="260064"/>
                </a:lnTo>
                <a:lnTo>
                  <a:pt x="300499" y="267207"/>
                </a:lnTo>
                <a:lnTo>
                  <a:pt x="302260" y="275971"/>
                </a:lnTo>
                <a:lnTo>
                  <a:pt x="302260" y="305180"/>
                </a:lnTo>
                <a:lnTo>
                  <a:pt x="302260" y="311150"/>
                </a:lnTo>
                <a:lnTo>
                  <a:pt x="299847" y="316865"/>
                </a:lnTo>
                <a:lnTo>
                  <a:pt x="295783" y="321055"/>
                </a:lnTo>
                <a:lnTo>
                  <a:pt x="291592" y="325247"/>
                </a:lnTo>
                <a:lnTo>
                  <a:pt x="285876" y="327659"/>
                </a:lnTo>
                <a:lnTo>
                  <a:pt x="279908" y="327659"/>
                </a:lnTo>
                <a:lnTo>
                  <a:pt x="22351" y="327659"/>
                </a:lnTo>
                <a:lnTo>
                  <a:pt x="13662" y="325897"/>
                </a:lnTo>
                <a:lnTo>
                  <a:pt x="6556" y="321087"/>
                </a:lnTo>
                <a:lnTo>
                  <a:pt x="1760" y="313944"/>
                </a:lnTo>
                <a:lnTo>
                  <a:pt x="0" y="305180"/>
                </a:lnTo>
                <a:lnTo>
                  <a:pt x="0" y="22478"/>
                </a:lnTo>
                <a:lnTo>
                  <a:pt x="0" y="16509"/>
                </a:lnTo>
                <a:lnTo>
                  <a:pt x="2413" y="10795"/>
                </a:lnTo>
                <a:lnTo>
                  <a:pt x="6476" y="6603"/>
                </a:lnTo>
                <a:lnTo>
                  <a:pt x="10668" y="2413"/>
                </a:lnTo>
                <a:lnTo>
                  <a:pt x="16383" y="0"/>
                </a:lnTo>
                <a:lnTo>
                  <a:pt x="22351" y="0"/>
                </a:lnTo>
                <a:close/>
              </a:path>
            </a:pathLst>
          </a:custGeom>
          <a:ln w="12700">
            <a:solidFill>
              <a:srgbClr val="F8BB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133320" y="779780"/>
            <a:ext cx="411480" cy="327660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5123795" y="770255"/>
            <a:ext cx="430530" cy="346710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3226542" y="447040"/>
            <a:ext cx="297180" cy="294639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550900" y="447040"/>
            <a:ext cx="88900" cy="294639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672820" y="447040"/>
            <a:ext cx="88900" cy="29463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740" y="447040"/>
            <a:ext cx="91440" cy="294639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3213969" y="439420"/>
            <a:ext cx="299719" cy="297179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3528040" y="434340"/>
            <a:ext cx="99059" cy="302259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3203809" y="434340"/>
            <a:ext cx="298602" cy="294639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3191236" y="424815"/>
            <a:ext cx="323215" cy="313689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3649960" y="434340"/>
            <a:ext cx="101600" cy="302259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3518599" y="424815"/>
            <a:ext cx="107866" cy="313689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3774420" y="434340"/>
            <a:ext cx="99060" cy="302259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3640519" y="424815"/>
            <a:ext cx="107866" cy="313689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3764979" y="424815"/>
            <a:ext cx="107866" cy="313689"/>
          </a:xfrm>
          <a:prstGeom prst="rect">
            <a:avLst/>
          </a:prstGeom>
        </p:spPr>
      </p:pic>
      <p:sp>
        <p:nvSpPr>
          <p:cNvPr id="53" name="bg object 53"/>
          <p:cNvSpPr/>
          <p:nvPr/>
        </p:nvSpPr>
        <p:spPr>
          <a:xfrm>
            <a:off x="14340558" y="1199614"/>
            <a:ext cx="264160" cy="40005"/>
          </a:xfrm>
          <a:custGeom>
            <a:avLst/>
            <a:gdLst/>
            <a:ahLst/>
            <a:cxnLst/>
            <a:rect l="l" t="t" r="r" b="b"/>
            <a:pathLst>
              <a:path w="264159" h="40005">
                <a:moveTo>
                  <a:pt x="314" y="0"/>
                </a:moveTo>
                <a:lnTo>
                  <a:pt x="0" y="38922"/>
                </a:lnTo>
                <a:lnTo>
                  <a:pt x="245038" y="39695"/>
                </a:lnTo>
                <a:lnTo>
                  <a:pt x="252411" y="38235"/>
                </a:lnTo>
                <a:lnTo>
                  <a:pt x="258455" y="34205"/>
                </a:lnTo>
                <a:lnTo>
                  <a:pt x="262560" y="28208"/>
                </a:lnTo>
                <a:lnTo>
                  <a:pt x="264112" y="20843"/>
                </a:lnTo>
                <a:lnTo>
                  <a:pt x="264161" y="15547"/>
                </a:lnTo>
                <a:lnTo>
                  <a:pt x="262082" y="10451"/>
                </a:lnTo>
                <a:lnTo>
                  <a:pt x="254636" y="2916"/>
                </a:lnTo>
                <a:lnTo>
                  <a:pt x="249559" y="790"/>
                </a:lnTo>
                <a:lnTo>
                  <a:pt x="314" y="0"/>
                </a:lnTo>
                <a:close/>
              </a:path>
            </a:pathLst>
          </a:custGeom>
          <a:solidFill>
            <a:srgbClr val="FF3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3244748" y="1197081"/>
            <a:ext cx="264160" cy="40005"/>
          </a:xfrm>
          <a:custGeom>
            <a:avLst/>
            <a:gdLst/>
            <a:ahLst/>
            <a:cxnLst/>
            <a:rect l="l" t="t" r="r" b="b"/>
            <a:pathLst>
              <a:path w="264159" h="40005">
                <a:moveTo>
                  <a:pt x="263825" y="0"/>
                </a:moveTo>
                <a:lnTo>
                  <a:pt x="14604" y="787"/>
                </a:lnTo>
                <a:lnTo>
                  <a:pt x="9527" y="2914"/>
                </a:lnTo>
                <a:lnTo>
                  <a:pt x="2064" y="10448"/>
                </a:lnTo>
                <a:lnTo>
                  <a:pt x="0" y="15545"/>
                </a:lnTo>
                <a:lnTo>
                  <a:pt x="38" y="20841"/>
                </a:lnTo>
                <a:lnTo>
                  <a:pt x="1589" y="28206"/>
                </a:lnTo>
                <a:lnTo>
                  <a:pt x="5692" y="34203"/>
                </a:lnTo>
                <a:lnTo>
                  <a:pt x="11740" y="38233"/>
                </a:lnTo>
                <a:lnTo>
                  <a:pt x="19124" y="39693"/>
                </a:lnTo>
                <a:lnTo>
                  <a:pt x="264163" y="38920"/>
                </a:lnTo>
                <a:lnTo>
                  <a:pt x="263825" y="0"/>
                </a:lnTo>
                <a:close/>
              </a:path>
            </a:pathLst>
          </a:custGeom>
          <a:solidFill>
            <a:srgbClr val="5ED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4061070" y="1198732"/>
            <a:ext cx="280035" cy="40005"/>
          </a:xfrm>
          <a:custGeom>
            <a:avLst/>
            <a:gdLst/>
            <a:ahLst/>
            <a:cxnLst/>
            <a:rect l="l" t="t" r="r" b="b"/>
            <a:pathLst>
              <a:path w="280034" h="40005">
                <a:moveTo>
                  <a:pt x="338" y="0"/>
                </a:moveTo>
                <a:lnTo>
                  <a:pt x="0" y="38919"/>
                </a:lnTo>
                <a:lnTo>
                  <a:pt x="279391" y="39804"/>
                </a:lnTo>
                <a:lnTo>
                  <a:pt x="279730" y="882"/>
                </a:lnTo>
                <a:lnTo>
                  <a:pt x="338" y="0"/>
                </a:lnTo>
                <a:close/>
              </a:path>
            </a:pathLst>
          </a:custGeom>
          <a:solidFill>
            <a:srgbClr val="FF8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3784121" y="1197854"/>
            <a:ext cx="277495" cy="40005"/>
          </a:xfrm>
          <a:custGeom>
            <a:avLst/>
            <a:gdLst/>
            <a:ahLst/>
            <a:cxnLst/>
            <a:rect l="l" t="t" r="r" b="b"/>
            <a:pathLst>
              <a:path w="277494" h="40005">
                <a:moveTo>
                  <a:pt x="338" y="0"/>
                </a:moveTo>
                <a:lnTo>
                  <a:pt x="0" y="38922"/>
                </a:lnTo>
                <a:lnTo>
                  <a:pt x="276877" y="39797"/>
                </a:lnTo>
                <a:lnTo>
                  <a:pt x="277191" y="877"/>
                </a:lnTo>
                <a:lnTo>
                  <a:pt x="338" y="0"/>
                </a:lnTo>
                <a:close/>
              </a:path>
            </a:pathLst>
          </a:custGeom>
          <a:solidFill>
            <a:srgbClr val="FFED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3508911" y="1196987"/>
            <a:ext cx="275590" cy="40005"/>
          </a:xfrm>
          <a:custGeom>
            <a:avLst/>
            <a:gdLst/>
            <a:ahLst/>
            <a:cxnLst/>
            <a:rect l="l" t="t" r="r" b="b"/>
            <a:pathLst>
              <a:path w="275590" h="40005">
                <a:moveTo>
                  <a:pt x="338" y="0"/>
                </a:moveTo>
                <a:lnTo>
                  <a:pt x="0" y="38918"/>
                </a:lnTo>
                <a:lnTo>
                  <a:pt x="275112" y="39790"/>
                </a:lnTo>
                <a:lnTo>
                  <a:pt x="275451" y="867"/>
                </a:lnTo>
                <a:lnTo>
                  <a:pt x="338" y="0"/>
                </a:lnTo>
                <a:close/>
              </a:path>
            </a:pathLst>
          </a:custGeom>
          <a:solidFill>
            <a:srgbClr val="7BE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7725" y="2699384"/>
            <a:ext cx="2190750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png"/><Relationship Id="rId18" Type="http://schemas.openxmlformats.org/officeDocument/2006/relationships/image" Target="../media/image86.png"/><Relationship Id="rId26" Type="http://schemas.openxmlformats.org/officeDocument/2006/relationships/image" Target="../media/image94.png"/><Relationship Id="rId39" Type="http://schemas.openxmlformats.org/officeDocument/2006/relationships/image" Target="../media/image72.png"/><Relationship Id="rId21" Type="http://schemas.openxmlformats.org/officeDocument/2006/relationships/image" Target="../media/image89.png"/><Relationship Id="rId34" Type="http://schemas.openxmlformats.org/officeDocument/2006/relationships/image" Target="../media/image102.png"/><Relationship Id="rId7" Type="http://schemas.openxmlformats.org/officeDocument/2006/relationships/image" Target="../media/image78.png"/><Relationship Id="rId2" Type="http://schemas.openxmlformats.org/officeDocument/2006/relationships/image" Target="../media/image34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29" Type="http://schemas.openxmlformats.org/officeDocument/2006/relationships/image" Target="../media/image97.png"/><Relationship Id="rId41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43.png"/><Relationship Id="rId24" Type="http://schemas.openxmlformats.org/officeDocument/2006/relationships/image" Target="../media/image92.png"/><Relationship Id="rId32" Type="http://schemas.openxmlformats.org/officeDocument/2006/relationships/image" Target="../media/image100.png"/><Relationship Id="rId37" Type="http://schemas.openxmlformats.org/officeDocument/2006/relationships/image" Target="../media/image70.png"/><Relationship Id="rId40" Type="http://schemas.openxmlformats.org/officeDocument/2006/relationships/image" Target="../media/image73.png"/><Relationship Id="rId5" Type="http://schemas.openxmlformats.org/officeDocument/2006/relationships/image" Target="../media/image37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96.png"/><Relationship Id="rId36" Type="http://schemas.openxmlformats.org/officeDocument/2006/relationships/image" Target="../media/image104.png"/><Relationship Id="rId10" Type="http://schemas.openxmlformats.org/officeDocument/2006/relationships/image" Target="../media/image80.png"/><Relationship Id="rId19" Type="http://schemas.openxmlformats.org/officeDocument/2006/relationships/image" Target="../media/image87.png"/><Relationship Id="rId31" Type="http://schemas.openxmlformats.org/officeDocument/2006/relationships/image" Target="../media/image99.png"/><Relationship Id="rId4" Type="http://schemas.openxmlformats.org/officeDocument/2006/relationships/image" Target="../media/image76.png"/><Relationship Id="rId9" Type="http://schemas.openxmlformats.org/officeDocument/2006/relationships/image" Target="../media/image79.png"/><Relationship Id="rId14" Type="http://schemas.openxmlformats.org/officeDocument/2006/relationships/image" Target="../media/image46.png"/><Relationship Id="rId22" Type="http://schemas.openxmlformats.org/officeDocument/2006/relationships/image" Target="../media/image90.png"/><Relationship Id="rId27" Type="http://schemas.openxmlformats.org/officeDocument/2006/relationships/image" Target="../media/image95.png"/><Relationship Id="rId30" Type="http://schemas.openxmlformats.org/officeDocument/2006/relationships/image" Target="../media/image98.png"/><Relationship Id="rId35" Type="http://schemas.openxmlformats.org/officeDocument/2006/relationships/image" Target="../media/image103.png"/><Relationship Id="rId8" Type="http://schemas.openxmlformats.org/officeDocument/2006/relationships/image" Target="../media/image40.png"/><Relationship Id="rId3" Type="http://schemas.openxmlformats.org/officeDocument/2006/relationships/image" Target="../media/image75.png"/><Relationship Id="rId12" Type="http://schemas.openxmlformats.org/officeDocument/2006/relationships/image" Target="../media/image81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33" Type="http://schemas.openxmlformats.org/officeDocument/2006/relationships/image" Target="../media/image101.png"/><Relationship Id="rId38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107.png"/><Relationship Id="rId21" Type="http://schemas.openxmlformats.org/officeDocument/2006/relationships/image" Target="../media/image21.png"/><Relationship Id="rId34" Type="http://schemas.openxmlformats.org/officeDocument/2006/relationships/image" Target="../media/image105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7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106.png"/><Relationship Id="rId40" Type="http://schemas.openxmlformats.org/officeDocument/2006/relationships/image" Target="../media/image7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70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4.png"/><Relationship Id="rId8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107.png"/><Relationship Id="rId21" Type="http://schemas.openxmlformats.org/officeDocument/2006/relationships/image" Target="../media/image21.png"/><Relationship Id="rId34" Type="http://schemas.openxmlformats.org/officeDocument/2006/relationships/image" Target="../media/image105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7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106.png"/><Relationship Id="rId40" Type="http://schemas.openxmlformats.org/officeDocument/2006/relationships/image" Target="../media/image7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70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4.png"/><Relationship Id="rId8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107.png"/><Relationship Id="rId21" Type="http://schemas.openxmlformats.org/officeDocument/2006/relationships/image" Target="../media/image21.png"/><Relationship Id="rId34" Type="http://schemas.openxmlformats.org/officeDocument/2006/relationships/image" Target="../media/image105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7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106.png"/><Relationship Id="rId40" Type="http://schemas.openxmlformats.org/officeDocument/2006/relationships/image" Target="../media/image7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70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4.png"/><Relationship Id="rId8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107.png"/><Relationship Id="rId21" Type="http://schemas.openxmlformats.org/officeDocument/2006/relationships/image" Target="../media/image21.png"/><Relationship Id="rId34" Type="http://schemas.openxmlformats.org/officeDocument/2006/relationships/image" Target="../media/image105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7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106.png"/><Relationship Id="rId40" Type="http://schemas.openxmlformats.org/officeDocument/2006/relationships/image" Target="../media/image7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70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4.png"/><Relationship Id="rId8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34.png"/><Relationship Id="rId7" Type="http://schemas.openxmlformats.org/officeDocument/2006/relationships/image" Target="../media/image7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74.png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34.png"/><Relationship Id="rId7" Type="http://schemas.openxmlformats.org/officeDocument/2006/relationships/image" Target="../media/image7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74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67244" y="2685506"/>
            <a:ext cx="4730750" cy="8648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95"/>
              </a:spcBef>
            </a:pPr>
            <a:r>
              <a:rPr sz="2500" b="1" spc="185" dirty="0">
                <a:latin typeface="Arial"/>
                <a:cs typeface="Arial"/>
              </a:rPr>
              <a:t>SEMINÁRIO</a:t>
            </a:r>
            <a:r>
              <a:rPr sz="2500" b="1" spc="225" dirty="0">
                <a:latin typeface="Arial"/>
                <a:cs typeface="Arial"/>
              </a:rPr>
              <a:t> </a:t>
            </a:r>
            <a:r>
              <a:rPr sz="2500" b="1" spc="229" dirty="0">
                <a:latin typeface="Arial"/>
                <a:cs typeface="Arial"/>
              </a:rPr>
              <a:t>NACIONAL</a:t>
            </a:r>
            <a:r>
              <a:rPr sz="2500" b="1" spc="215" dirty="0">
                <a:latin typeface="Arial"/>
                <a:cs typeface="Arial"/>
              </a:rPr>
              <a:t> </a:t>
            </a:r>
            <a:r>
              <a:rPr sz="2500" b="1" spc="175" dirty="0">
                <a:latin typeface="Arial"/>
                <a:cs typeface="Arial"/>
              </a:rPr>
              <a:t>DO </a:t>
            </a:r>
            <a:r>
              <a:rPr sz="2500" b="1" spc="190" dirty="0">
                <a:latin typeface="Arial"/>
                <a:cs typeface="Arial"/>
              </a:rPr>
              <a:t>ENSINO</a:t>
            </a:r>
            <a:r>
              <a:rPr sz="2500" b="1" spc="215" dirty="0">
                <a:latin typeface="Arial"/>
                <a:cs typeface="Arial"/>
              </a:rPr>
              <a:t> </a:t>
            </a:r>
            <a:r>
              <a:rPr sz="2500" b="1" spc="155" dirty="0">
                <a:latin typeface="Arial"/>
                <a:cs typeface="Arial"/>
              </a:rPr>
              <a:t>MÉDIO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56360" y="2174239"/>
            <a:ext cx="15379700" cy="5562600"/>
            <a:chOff x="1356360" y="2174239"/>
            <a:chExt cx="15379700" cy="5562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6360" y="2174239"/>
              <a:ext cx="3380740" cy="26136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29519" y="6781799"/>
              <a:ext cx="6606540" cy="9550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52300" y="5788660"/>
              <a:ext cx="4683759" cy="10261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99700" y="5148579"/>
              <a:ext cx="1752600" cy="160273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0629900" y="9408159"/>
            <a:ext cx="7658100" cy="878840"/>
            <a:chOff x="10629900" y="9408159"/>
            <a:chExt cx="7658100" cy="87884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9900" y="9408159"/>
              <a:ext cx="7592059" cy="7086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859837" y="10162683"/>
              <a:ext cx="1428750" cy="124460"/>
            </a:xfrm>
            <a:custGeom>
              <a:avLst/>
              <a:gdLst/>
              <a:ahLst/>
              <a:cxnLst/>
              <a:rect l="l" t="t" r="r" b="b"/>
              <a:pathLst>
                <a:path w="1428750" h="124459">
                  <a:moveTo>
                    <a:pt x="719" y="0"/>
                  </a:moveTo>
                  <a:lnTo>
                    <a:pt x="0" y="124314"/>
                  </a:lnTo>
                  <a:lnTo>
                    <a:pt x="1428161" y="124314"/>
                  </a:lnTo>
                  <a:lnTo>
                    <a:pt x="1428161" y="22400"/>
                  </a:lnTo>
                  <a:lnTo>
                    <a:pt x="1422744" y="18317"/>
                  </a:lnTo>
                  <a:lnTo>
                    <a:pt x="1401694" y="9255"/>
                  </a:lnTo>
                  <a:lnTo>
                    <a:pt x="1379582" y="6081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FF3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666557" y="10142704"/>
              <a:ext cx="1490980" cy="144780"/>
            </a:xfrm>
            <a:custGeom>
              <a:avLst/>
              <a:gdLst/>
              <a:ahLst/>
              <a:cxnLst/>
              <a:rect l="l" t="t" r="r" b="b"/>
              <a:pathLst>
                <a:path w="1490979" h="144779">
                  <a:moveTo>
                    <a:pt x="1489658" y="0"/>
                  </a:moveTo>
                  <a:lnTo>
                    <a:pt x="110931" y="6062"/>
                  </a:lnTo>
                  <a:lnTo>
                    <a:pt x="67769" y="18298"/>
                  </a:lnTo>
                  <a:lnTo>
                    <a:pt x="31269" y="52710"/>
                  </a:lnTo>
                  <a:lnTo>
                    <a:pt x="6965" y="104041"/>
                  </a:lnTo>
                  <a:lnTo>
                    <a:pt x="0" y="144293"/>
                  </a:lnTo>
                  <a:lnTo>
                    <a:pt x="1490557" y="144293"/>
                  </a:lnTo>
                  <a:lnTo>
                    <a:pt x="1489658" y="0"/>
                  </a:lnTo>
                  <a:close/>
                </a:path>
              </a:pathLst>
            </a:custGeom>
            <a:solidFill>
              <a:srgbClr val="5ED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80147" y="10155725"/>
              <a:ext cx="1580515" cy="131445"/>
            </a:xfrm>
            <a:custGeom>
              <a:avLst/>
              <a:gdLst/>
              <a:ahLst/>
              <a:cxnLst/>
              <a:rect l="l" t="t" r="r" b="b"/>
              <a:pathLst>
                <a:path w="1580515" h="131445">
                  <a:moveTo>
                    <a:pt x="817" y="0"/>
                  </a:moveTo>
                  <a:lnTo>
                    <a:pt x="0" y="131272"/>
                  </a:lnTo>
                  <a:lnTo>
                    <a:pt x="1579224" y="131272"/>
                  </a:lnTo>
                  <a:lnTo>
                    <a:pt x="1579999" y="6958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8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714723" y="10148805"/>
              <a:ext cx="1565910" cy="138430"/>
            </a:xfrm>
            <a:custGeom>
              <a:avLst/>
              <a:gdLst/>
              <a:ahLst/>
              <a:cxnLst/>
              <a:rect l="l" t="t" r="r" b="b"/>
              <a:pathLst>
                <a:path w="1565909" h="138429">
                  <a:moveTo>
                    <a:pt x="860" y="0"/>
                  </a:moveTo>
                  <a:lnTo>
                    <a:pt x="0" y="138193"/>
                  </a:lnTo>
                  <a:lnTo>
                    <a:pt x="1564935" y="138193"/>
                  </a:lnTo>
                  <a:lnTo>
                    <a:pt x="1565695" y="6920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FFED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59138" y="10141961"/>
              <a:ext cx="1556385" cy="145415"/>
            </a:xfrm>
            <a:custGeom>
              <a:avLst/>
              <a:gdLst/>
              <a:ahLst/>
              <a:cxnLst/>
              <a:rect l="l" t="t" r="r" b="b"/>
              <a:pathLst>
                <a:path w="1556384" h="145415">
                  <a:moveTo>
                    <a:pt x="903" y="0"/>
                  </a:moveTo>
                  <a:lnTo>
                    <a:pt x="0" y="145036"/>
                  </a:lnTo>
                  <a:lnTo>
                    <a:pt x="1555038" y="145036"/>
                  </a:lnTo>
                  <a:lnTo>
                    <a:pt x="1555899" y="6843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7BE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86803"/>
            <a:ext cx="18288000" cy="8681720"/>
            <a:chOff x="0" y="586803"/>
            <a:chExt cx="18288000" cy="86817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28725"/>
              <a:ext cx="10017759" cy="82397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7979" y="586803"/>
              <a:ext cx="9050020" cy="86181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0760" y="2052319"/>
              <a:ext cx="594266" cy="7442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55919" y="2052319"/>
              <a:ext cx="464819" cy="7442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86779" y="2052319"/>
              <a:ext cx="655320" cy="7442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47255" y="2052319"/>
              <a:ext cx="1502664" cy="7442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6439" y="2065019"/>
              <a:ext cx="685800" cy="7391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16060" y="2065019"/>
              <a:ext cx="924559" cy="7391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87899" y="2024380"/>
              <a:ext cx="591726" cy="7442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30519" y="2024380"/>
              <a:ext cx="464819" cy="7442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61379" y="2024380"/>
              <a:ext cx="655320" cy="7442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19315" y="2024380"/>
              <a:ext cx="1502663" cy="7442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18500" y="2037080"/>
              <a:ext cx="685800" cy="7366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85579" y="2037080"/>
              <a:ext cx="924559" cy="73914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72660" y="2004060"/>
              <a:ext cx="591726" cy="7442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63206" y="1994535"/>
              <a:ext cx="610798" cy="76327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12740" y="2004060"/>
              <a:ext cx="464820" cy="7442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03215" y="1994535"/>
              <a:ext cx="483870" cy="76327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43599" y="2004072"/>
              <a:ext cx="657859" cy="7442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934183" y="1994535"/>
              <a:ext cx="676801" cy="76327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72579" y="2004060"/>
              <a:ext cx="822960" cy="7442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64283" y="1994535"/>
              <a:ext cx="839765" cy="76327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454900" y="2004060"/>
              <a:ext cx="749300" cy="7442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445375" y="1994535"/>
              <a:ext cx="768350" cy="76327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286750" y="2005330"/>
              <a:ext cx="685800" cy="739140"/>
            </a:xfrm>
            <a:custGeom>
              <a:avLst/>
              <a:gdLst/>
              <a:ahLst/>
              <a:cxnLst/>
              <a:rect l="l" t="t" r="r" b="b"/>
              <a:pathLst>
                <a:path w="685800" h="739139">
                  <a:moveTo>
                    <a:pt x="626236" y="0"/>
                  </a:moveTo>
                  <a:lnTo>
                    <a:pt x="50673" y="0"/>
                  </a:lnTo>
                  <a:lnTo>
                    <a:pt x="40719" y="982"/>
                  </a:lnTo>
                  <a:lnTo>
                    <a:pt x="8518" y="22580"/>
                  </a:lnTo>
                  <a:lnTo>
                    <a:pt x="0" y="50673"/>
                  </a:lnTo>
                  <a:lnTo>
                    <a:pt x="0" y="688467"/>
                  </a:lnTo>
                  <a:lnTo>
                    <a:pt x="3970" y="708225"/>
                  </a:lnTo>
                  <a:lnTo>
                    <a:pt x="14811" y="724328"/>
                  </a:lnTo>
                  <a:lnTo>
                    <a:pt x="30914" y="735169"/>
                  </a:lnTo>
                  <a:lnTo>
                    <a:pt x="50673" y="739140"/>
                  </a:lnTo>
                  <a:lnTo>
                    <a:pt x="635126" y="739140"/>
                  </a:lnTo>
                  <a:lnTo>
                    <a:pt x="670941" y="724280"/>
                  </a:lnTo>
                  <a:lnTo>
                    <a:pt x="685800" y="688467"/>
                  </a:lnTo>
                  <a:lnTo>
                    <a:pt x="685800" y="622553"/>
                  </a:lnTo>
                  <a:lnTo>
                    <a:pt x="670988" y="586739"/>
                  </a:lnTo>
                  <a:lnTo>
                    <a:pt x="635126" y="571880"/>
                  </a:lnTo>
                  <a:lnTo>
                    <a:pt x="277368" y="571880"/>
                  </a:lnTo>
                  <a:lnTo>
                    <a:pt x="267487" y="570898"/>
                  </a:lnTo>
                  <a:lnTo>
                    <a:pt x="235340" y="549356"/>
                  </a:lnTo>
                  <a:lnTo>
                    <a:pt x="226822" y="521335"/>
                  </a:lnTo>
                  <a:lnTo>
                    <a:pt x="226822" y="485267"/>
                  </a:lnTo>
                  <a:lnTo>
                    <a:pt x="241680" y="449452"/>
                  </a:lnTo>
                  <a:lnTo>
                    <a:pt x="277368" y="434594"/>
                  </a:lnTo>
                  <a:lnTo>
                    <a:pt x="590423" y="434594"/>
                  </a:lnTo>
                  <a:lnTo>
                    <a:pt x="600303" y="433611"/>
                  </a:lnTo>
                  <a:lnTo>
                    <a:pt x="632450" y="412067"/>
                  </a:lnTo>
                  <a:lnTo>
                    <a:pt x="640969" y="383921"/>
                  </a:lnTo>
                  <a:lnTo>
                    <a:pt x="640969" y="341756"/>
                  </a:lnTo>
                  <a:lnTo>
                    <a:pt x="637000" y="322052"/>
                  </a:lnTo>
                  <a:lnTo>
                    <a:pt x="626173" y="305943"/>
                  </a:lnTo>
                  <a:lnTo>
                    <a:pt x="610108" y="295072"/>
                  </a:lnTo>
                  <a:lnTo>
                    <a:pt x="590423" y="291084"/>
                  </a:lnTo>
                  <a:lnTo>
                    <a:pt x="277368" y="291084"/>
                  </a:lnTo>
                  <a:lnTo>
                    <a:pt x="257682" y="287115"/>
                  </a:lnTo>
                  <a:lnTo>
                    <a:pt x="241617" y="276288"/>
                  </a:lnTo>
                  <a:lnTo>
                    <a:pt x="230790" y="260223"/>
                  </a:lnTo>
                  <a:lnTo>
                    <a:pt x="226822" y="240538"/>
                  </a:lnTo>
                  <a:lnTo>
                    <a:pt x="226822" y="217804"/>
                  </a:lnTo>
                  <a:lnTo>
                    <a:pt x="241680" y="182118"/>
                  </a:lnTo>
                  <a:lnTo>
                    <a:pt x="277368" y="167259"/>
                  </a:lnTo>
                  <a:lnTo>
                    <a:pt x="626236" y="167259"/>
                  </a:lnTo>
                  <a:lnTo>
                    <a:pt x="636172" y="166276"/>
                  </a:lnTo>
                  <a:lnTo>
                    <a:pt x="668317" y="144678"/>
                  </a:lnTo>
                  <a:lnTo>
                    <a:pt x="676782" y="116586"/>
                  </a:lnTo>
                  <a:lnTo>
                    <a:pt x="676782" y="50673"/>
                  </a:lnTo>
                  <a:lnTo>
                    <a:pt x="662051" y="14859"/>
                  </a:lnTo>
                  <a:lnTo>
                    <a:pt x="636172" y="982"/>
                  </a:lnTo>
                  <a:lnTo>
                    <a:pt x="626236" y="0"/>
                  </a:lnTo>
                  <a:close/>
                </a:path>
              </a:pathLst>
            </a:custGeom>
            <a:solidFill>
              <a:srgbClr val="FDB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286750" y="2005330"/>
              <a:ext cx="685800" cy="739140"/>
            </a:xfrm>
            <a:custGeom>
              <a:avLst/>
              <a:gdLst/>
              <a:ahLst/>
              <a:cxnLst/>
              <a:rect l="l" t="t" r="r" b="b"/>
              <a:pathLst>
                <a:path w="685800" h="739139">
                  <a:moveTo>
                    <a:pt x="50673" y="0"/>
                  </a:moveTo>
                  <a:lnTo>
                    <a:pt x="626236" y="0"/>
                  </a:lnTo>
                  <a:lnTo>
                    <a:pt x="636172" y="982"/>
                  </a:lnTo>
                  <a:lnTo>
                    <a:pt x="668317" y="22580"/>
                  </a:lnTo>
                  <a:lnTo>
                    <a:pt x="676782" y="50673"/>
                  </a:lnTo>
                  <a:lnTo>
                    <a:pt x="676782" y="116586"/>
                  </a:lnTo>
                  <a:lnTo>
                    <a:pt x="662051" y="152400"/>
                  </a:lnTo>
                  <a:lnTo>
                    <a:pt x="626236" y="167259"/>
                  </a:lnTo>
                  <a:lnTo>
                    <a:pt x="277368" y="167259"/>
                  </a:lnTo>
                  <a:lnTo>
                    <a:pt x="267487" y="168241"/>
                  </a:lnTo>
                  <a:lnTo>
                    <a:pt x="235340" y="189783"/>
                  </a:lnTo>
                  <a:lnTo>
                    <a:pt x="226822" y="217804"/>
                  </a:lnTo>
                  <a:lnTo>
                    <a:pt x="226822" y="240538"/>
                  </a:lnTo>
                  <a:lnTo>
                    <a:pt x="230790" y="260223"/>
                  </a:lnTo>
                  <a:lnTo>
                    <a:pt x="241617" y="276288"/>
                  </a:lnTo>
                  <a:lnTo>
                    <a:pt x="257682" y="287115"/>
                  </a:lnTo>
                  <a:lnTo>
                    <a:pt x="277368" y="291084"/>
                  </a:lnTo>
                  <a:lnTo>
                    <a:pt x="590423" y="291084"/>
                  </a:lnTo>
                  <a:lnTo>
                    <a:pt x="610108" y="295072"/>
                  </a:lnTo>
                  <a:lnTo>
                    <a:pt x="626173" y="305943"/>
                  </a:lnTo>
                  <a:lnTo>
                    <a:pt x="637000" y="322052"/>
                  </a:lnTo>
                  <a:lnTo>
                    <a:pt x="640969" y="341756"/>
                  </a:lnTo>
                  <a:lnTo>
                    <a:pt x="640969" y="383921"/>
                  </a:lnTo>
                  <a:lnTo>
                    <a:pt x="626109" y="419735"/>
                  </a:lnTo>
                  <a:lnTo>
                    <a:pt x="590423" y="434594"/>
                  </a:lnTo>
                  <a:lnTo>
                    <a:pt x="277368" y="434594"/>
                  </a:lnTo>
                  <a:lnTo>
                    <a:pt x="267487" y="435576"/>
                  </a:lnTo>
                  <a:lnTo>
                    <a:pt x="235340" y="457174"/>
                  </a:lnTo>
                  <a:lnTo>
                    <a:pt x="226822" y="485267"/>
                  </a:lnTo>
                  <a:lnTo>
                    <a:pt x="226822" y="521335"/>
                  </a:lnTo>
                  <a:lnTo>
                    <a:pt x="241680" y="557022"/>
                  </a:lnTo>
                  <a:lnTo>
                    <a:pt x="277368" y="571880"/>
                  </a:lnTo>
                  <a:lnTo>
                    <a:pt x="635126" y="571880"/>
                  </a:lnTo>
                  <a:lnTo>
                    <a:pt x="654885" y="575869"/>
                  </a:lnTo>
                  <a:lnTo>
                    <a:pt x="670988" y="586739"/>
                  </a:lnTo>
                  <a:lnTo>
                    <a:pt x="681829" y="602849"/>
                  </a:lnTo>
                  <a:lnTo>
                    <a:pt x="685800" y="622553"/>
                  </a:lnTo>
                  <a:lnTo>
                    <a:pt x="685800" y="688467"/>
                  </a:lnTo>
                  <a:lnTo>
                    <a:pt x="670941" y="724280"/>
                  </a:lnTo>
                  <a:lnTo>
                    <a:pt x="635126" y="739140"/>
                  </a:lnTo>
                  <a:lnTo>
                    <a:pt x="50673" y="739140"/>
                  </a:lnTo>
                  <a:lnTo>
                    <a:pt x="30914" y="735169"/>
                  </a:lnTo>
                  <a:lnTo>
                    <a:pt x="14811" y="724328"/>
                  </a:lnTo>
                  <a:lnTo>
                    <a:pt x="3970" y="708225"/>
                  </a:lnTo>
                  <a:lnTo>
                    <a:pt x="0" y="688467"/>
                  </a:lnTo>
                  <a:lnTo>
                    <a:pt x="0" y="50673"/>
                  </a:lnTo>
                  <a:lnTo>
                    <a:pt x="14858" y="14859"/>
                  </a:lnTo>
                  <a:lnTo>
                    <a:pt x="40719" y="982"/>
                  </a:lnTo>
                  <a:lnTo>
                    <a:pt x="50673" y="0"/>
                  </a:lnTo>
                  <a:close/>
                </a:path>
              </a:pathLst>
            </a:custGeom>
            <a:ln w="12700">
              <a:solidFill>
                <a:srgbClr val="F8BB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052560" y="2004060"/>
              <a:ext cx="924560" cy="73914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043035" y="1994535"/>
              <a:ext cx="943610" cy="75819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749673" y="1252220"/>
              <a:ext cx="669378" cy="67055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78779" y="1252220"/>
              <a:ext cx="203200" cy="67055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755640" y="1252220"/>
              <a:ext cx="203200" cy="67055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032499" y="1252220"/>
              <a:ext cx="203200" cy="67055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721732" y="1236980"/>
              <a:ext cx="669378" cy="66802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450840" y="1236980"/>
              <a:ext cx="203200" cy="66802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727699" y="1236980"/>
              <a:ext cx="203200" cy="66802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004560" y="1236980"/>
              <a:ext cx="203200" cy="66802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698873" y="1224280"/>
              <a:ext cx="669378" cy="66802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683184" y="1214755"/>
              <a:ext cx="699837" cy="68707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427979" y="1224280"/>
              <a:ext cx="203200" cy="66802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418454" y="1214755"/>
              <a:ext cx="222250" cy="68707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704840" y="1224280"/>
              <a:ext cx="203200" cy="66802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695315" y="1214755"/>
              <a:ext cx="222250" cy="68707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981699" y="1224280"/>
              <a:ext cx="203200" cy="66802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972174" y="1214755"/>
              <a:ext cx="222250" cy="68707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260302" y="2954240"/>
              <a:ext cx="595630" cy="88265"/>
            </a:xfrm>
            <a:custGeom>
              <a:avLst/>
              <a:gdLst/>
              <a:ahLst/>
              <a:cxnLst/>
              <a:rect l="l" t="t" r="r" b="b"/>
              <a:pathLst>
                <a:path w="595629" h="88264">
                  <a:moveTo>
                    <a:pt x="708" y="0"/>
                  </a:moveTo>
                  <a:lnTo>
                    <a:pt x="0" y="86494"/>
                  </a:lnTo>
                  <a:lnTo>
                    <a:pt x="552577" y="88212"/>
                  </a:lnTo>
                  <a:lnTo>
                    <a:pt x="569203" y="84967"/>
                  </a:lnTo>
                  <a:lnTo>
                    <a:pt x="582834" y="76012"/>
                  </a:lnTo>
                  <a:lnTo>
                    <a:pt x="592090" y="62684"/>
                  </a:lnTo>
                  <a:lnTo>
                    <a:pt x="595591" y="46318"/>
                  </a:lnTo>
                  <a:lnTo>
                    <a:pt x="594790" y="37614"/>
                  </a:lnTo>
                  <a:lnTo>
                    <a:pt x="568053" y="5160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3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789266" y="2948612"/>
              <a:ext cx="595630" cy="88265"/>
            </a:xfrm>
            <a:custGeom>
              <a:avLst/>
              <a:gdLst/>
              <a:ahLst/>
              <a:cxnLst/>
              <a:rect l="l" t="t" r="r" b="b"/>
              <a:pathLst>
                <a:path w="595629" h="88264">
                  <a:moveTo>
                    <a:pt x="594855" y="0"/>
                  </a:moveTo>
                  <a:lnTo>
                    <a:pt x="44785" y="1707"/>
                  </a:lnTo>
                  <a:lnTo>
                    <a:pt x="7400" y="21641"/>
                  </a:lnTo>
                  <a:lnTo>
                    <a:pt x="0" y="46314"/>
                  </a:lnTo>
                  <a:lnTo>
                    <a:pt x="3497" y="62680"/>
                  </a:lnTo>
                  <a:lnTo>
                    <a:pt x="12750" y="76008"/>
                  </a:lnTo>
                  <a:lnTo>
                    <a:pt x="26387" y="84963"/>
                  </a:lnTo>
                  <a:lnTo>
                    <a:pt x="43040" y="88208"/>
                  </a:lnTo>
                  <a:lnTo>
                    <a:pt x="595618" y="86490"/>
                  </a:lnTo>
                  <a:lnTo>
                    <a:pt x="594855" y="0"/>
                  </a:lnTo>
                  <a:close/>
                </a:path>
              </a:pathLst>
            </a:custGeom>
            <a:solidFill>
              <a:srgbClr val="5ED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630038" y="2952279"/>
              <a:ext cx="631190" cy="88900"/>
            </a:xfrm>
            <a:custGeom>
              <a:avLst/>
              <a:gdLst/>
              <a:ahLst/>
              <a:cxnLst/>
              <a:rect l="l" t="t" r="r" b="b"/>
              <a:pathLst>
                <a:path w="631190" h="88900">
                  <a:moveTo>
                    <a:pt x="763" y="0"/>
                  </a:moveTo>
                  <a:lnTo>
                    <a:pt x="0" y="86488"/>
                  </a:lnTo>
                  <a:lnTo>
                    <a:pt x="630045" y="88454"/>
                  </a:lnTo>
                  <a:lnTo>
                    <a:pt x="630808" y="1960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FF8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005499" y="2950330"/>
              <a:ext cx="625475" cy="88900"/>
            </a:xfrm>
            <a:custGeom>
              <a:avLst/>
              <a:gdLst/>
              <a:ahLst/>
              <a:cxnLst/>
              <a:rect l="l" t="t" r="r" b="b"/>
              <a:pathLst>
                <a:path w="625475" h="88900">
                  <a:moveTo>
                    <a:pt x="763" y="0"/>
                  </a:moveTo>
                  <a:lnTo>
                    <a:pt x="0" y="86494"/>
                  </a:lnTo>
                  <a:lnTo>
                    <a:pt x="624376" y="88437"/>
                  </a:lnTo>
                  <a:lnTo>
                    <a:pt x="625084" y="194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FFED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384884" y="2948402"/>
              <a:ext cx="621665" cy="88900"/>
            </a:xfrm>
            <a:custGeom>
              <a:avLst/>
              <a:gdLst/>
              <a:ahLst/>
              <a:cxnLst/>
              <a:rect l="l" t="t" r="r" b="b"/>
              <a:pathLst>
                <a:path w="621664" h="88900">
                  <a:moveTo>
                    <a:pt x="763" y="0"/>
                  </a:moveTo>
                  <a:lnTo>
                    <a:pt x="0" y="86485"/>
                  </a:lnTo>
                  <a:lnTo>
                    <a:pt x="620396" y="88422"/>
                  </a:lnTo>
                  <a:lnTo>
                    <a:pt x="621159" y="1927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7BE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372225" y="1340103"/>
            <a:ext cx="3300729" cy="609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500"/>
              </a:lnSpc>
              <a:spcBef>
                <a:spcPts val="95"/>
              </a:spcBef>
            </a:pPr>
            <a:r>
              <a:rPr sz="1750" b="1" spc="130" dirty="0">
                <a:latin typeface="Arial"/>
                <a:cs typeface="Arial"/>
              </a:rPr>
              <a:t>SEMINÁRIO</a:t>
            </a:r>
            <a:r>
              <a:rPr sz="1750" b="1" spc="95" dirty="0">
                <a:latin typeface="Arial"/>
                <a:cs typeface="Arial"/>
              </a:rPr>
              <a:t> </a:t>
            </a:r>
            <a:r>
              <a:rPr sz="1750" b="1" spc="155" dirty="0">
                <a:latin typeface="Arial"/>
                <a:cs typeface="Arial"/>
              </a:rPr>
              <a:t>NACIONAL</a:t>
            </a:r>
            <a:r>
              <a:rPr sz="1750" b="1" spc="110" dirty="0">
                <a:latin typeface="Arial"/>
                <a:cs typeface="Arial"/>
              </a:rPr>
              <a:t> DO </a:t>
            </a:r>
            <a:r>
              <a:rPr sz="1750" b="1" spc="140" dirty="0">
                <a:latin typeface="Arial"/>
                <a:cs typeface="Arial"/>
              </a:rPr>
              <a:t>ENSINO</a:t>
            </a:r>
            <a:r>
              <a:rPr sz="1750" b="1" spc="80" dirty="0">
                <a:latin typeface="Arial"/>
                <a:cs typeface="Arial"/>
              </a:rPr>
              <a:t> </a:t>
            </a:r>
            <a:r>
              <a:rPr sz="1750" b="1" spc="105" dirty="0">
                <a:latin typeface="Arial"/>
                <a:cs typeface="Arial"/>
              </a:rPr>
              <a:t>MÉDIO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461260" y="1028700"/>
            <a:ext cx="13561060" cy="1821180"/>
            <a:chOff x="2461260" y="1028700"/>
            <a:chExt cx="13561060" cy="1821180"/>
          </a:xfrm>
        </p:grpSpPr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461260" y="1028700"/>
              <a:ext cx="2352040" cy="182117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422379" y="2184400"/>
              <a:ext cx="4599939" cy="66547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2760960" y="1493519"/>
              <a:ext cx="3261359" cy="71374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1541760" y="1046479"/>
              <a:ext cx="1219200" cy="1117600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2685160" y="7483220"/>
            <a:ext cx="1539240" cy="11963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algn="just">
              <a:lnSpc>
                <a:spcPct val="94400"/>
              </a:lnSpc>
              <a:spcBef>
                <a:spcPts val="305"/>
              </a:spcBef>
            </a:pPr>
            <a:r>
              <a:rPr sz="2650" spc="-85" dirty="0">
                <a:latin typeface="Times New Roman"/>
                <a:cs typeface="Times New Roman"/>
              </a:rPr>
              <a:t>Autor</a:t>
            </a:r>
            <a:r>
              <a:rPr sz="2650" spc="-60" dirty="0">
                <a:latin typeface="Times New Roman"/>
                <a:cs typeface="Times New Roman"/>
              </a:rPr>
              <a:t> </a:t>
            </a:r>
            <a:r>
              <a:rPr sz="2650" spc="-55" dirty="0">
                <a:latin typeface="Times New Roman"/>
                <a:cs typeface="Times New Roman"/>
              </a:rPr>
              <a:t>(IES) </a:t>
            </a:r>
            <a:r>
              <a:rPr sz="2650" spc="-85" dirty="0">
                <a:latin typeface="Times New Roman"/>
                <a:cs typeface="Times New Roman"/>
              </a:rPr>
              <a:t>Autor</a:t>
            </a:r>
            <a:r>
              <a:rPr sz="2650" spc="-60" dirty="0">
                <a:latin typeface="Times New Roman"/>
                <a:cs typeface="Times New Roman"/>
              </a:rPr>
              <a:t> </a:t>
            </a:r>
            <a:r>
              <a:rPr sz="2650" spc="-55" dirty="0">
                <a:latin typeface="Times New Roman"/>
                <a:cs typeface="Times New Roman"/>
              </a:rPr>
              <a:t>(IES) </a:t>
            </a:r>
            <a:r>
              <a:rPr sz="2650" spc="-65" dirty="0">
                <a:latin typeface="Times New Roman"/>
                <a:cs typeface="Times New Roman"/>
              </a:rPr>
              <a:t>Autor</a:t>
            </a:r>
            <a:r>
              <a:rPr sz="2650" spc="-160" dirty="0">
                <a:latin typeface="Times New Roman"/>
                <a:cs typeface="Times New Roman"/>
              </a:rPr>
              <a:t> </a:t>
            </a:r>
            <a:r>
              <a:rPr sz="2650" spc="-55" dirty="0">
                <a:latin typeface="Times New Roman"/>
                <a:cs typeface="Times New Roman"/>
              </a:rPr>
              <a:t>(IES)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xfrm>
            <a:off x="4953000" y="4004310"/>
            <a:ext cx="8296189" cy="45525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2850" b="0" spc="-75" dirty="0">
                <a:latin typeface="Times New Roman"/>
                <a:cs typeface="Times New Roman"/>
              </a:rPr>
              <a:t>G</a:t>
            </a:r>
            <a:r>
              <a:rPr lang="pt-BR" sz="2850" b="0" spc="-75" dirty="0"/>
              <a:t>D 01: escrever título</a:t>
            </a:r>
            <a:endParaRPr sz="2850" dirty="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848350" y="4354843"/>
            <a:ext cx="6612890" cy="125996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R="92710" algn="ctr">
              <a:lnSpc>
                <a:spcPct val="100000"/>
              </a:lnSpc>
              <a:spcBef>
                <a:spcPts val="1065"/>
              </a:spcBef>
            </a:pPr>
            <a:endParaRPr sz="28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35"/>
              </a:spcBef>
            </a:pPr>
            <a:r>
              <a:rPr sz="3200" b="1" spc="-165" dirty="0">
                <a:latin typeface="Times New Roman"/>
                <a:cs typeface="Times New Roman"/>
              </a:rPr>
              <a:t>TÍTULO</a:t>
            </a:r>
            <a:r>
              <a:rPr sz="3200" b="1" spc="-265" dirty="0">
                <a:latin typeface="Times New Roman"/>
                <a:cs typeface="Times New Roman"/>
              </a:rPr>
              <a:t> </a:t>
            </a:r>
            <a:r>
              <a:rPr sz="3200" b="1" spc="-105" dirty="0">
                <a:latin typeface="Times New Roman"/>
                <a:cs typeface="Times New Roman"/>
              </a:rPr>
              <a:t>DO</a:t>
            </a:r>
            <a:r>
              <a:rPr sz="3200" b="1" spc="-385" dirty="0">
                <a:latin typeface="Times New Roman"/>
                <a:cs typeface="Times New Roman"/>
              </a:rPr>
              <a:t> </a:t>
            </a:r>
            <a:r>
              <a:rPr sz="3200" b="1" spc="-100" dirty="0">
                <a:latin typeface="Times New Roman"/>
                <a:cs typeface="Times New Roman"/>
              </a:rPr>
              <a:t>TRABALHO</a:t>
            </a:r>
            <a:r>
              <a:rPr lang="pt-BR" sz="3200" b="1" spc="-100" dirty="0">
                <a:latin typeface="Times New Roman"/>
                <a:cs typeface="Times New Roman"/>
              </a:rPr>
              <a:t>: subtítulo</a:t>
            </a:r>
            <a:endParaRPr sz="3200" dirty="0">
              <a:latin typeface="Times New Roman"/>
              <a:cs typeface="Times New Roman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0629900" y="9408159"/>
            <a:ext cx="7658100" cy="878840"/>
            <a:chOff x="10629900" y="9408159"/>
            <a:chExt cx="7658100" cy="878840"/>
          </a:xfrm>
        </p:grpSpPr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629900" y="9408159"/>
              <a:ext cx="7592059" cy="70866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6859837" y="10162683"/>
              <a:ext cx="1428750" cy="124460"/>
            </a:xfrm>
            <a:custGeom>
              <a:avLst/>
              <a:gdLst/>
              <a:ahLst/>
              <a:cxnLst/>
              <a:rect l="l" t="t" r="r" b="b"/>
              <a:pathLst>
                <a:path w="1428750" h="124459">
                  <a:moveTo>
                    <a:pt x="719" y="0"/>
                  </a:moveTo>
                  <a:lnTo>
                    <a:pt x="0" y="124314"/>
                  </a:lnTo>
                  <a:lnTo>
                    <a:pt x="1428161" y="124314"/>
                  </a:lnTo>
                  <a:lnTo>
                    <a:pt x="1428161" y="22400"/>
                  </a:lnTo>
                  <a:lnTo>
                    <a:pt x="1422744" y="18317"/>
                  </a:lnTo>
                  <a:lnTo>
                    <a:pt x="1401694" y="9255"/>
                  </a:lnTo>
                  <a:lnTo>
                    <a:pt x="1379582" y="6081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FF3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666557" y="10142704"/>
              <a:ext cx="1490980" cy="144780"/>
            </a:xfrm>
            <a:custGeom>
              <a:avLst/>
              <a:gdLst/>
              <a:ahLst/>
              <a:cxnLst/>
              <a:rect l="l" t="t" r="r" b="b"/>
              <a:pathLst>
                <a:path w="1490979" h="144779">
                  <a:moveTo>
                    <a:pt x="1489658" y="0"/>
                  </a:moveTo>
                  <a:lnTo>
                    <a:pt x="110931" y="6062"/>
                  </a:lnTo>
                  <a:lnTo>
                    <a:pt x="67769" y="18298"/>
                  </a:lnTo>
                  <a:lnTo>
                    <a:pt x="31269" y="52710"/>
                  </a:lnTo>
                  <a:lnTo>
                    <a:pt x="6965" y="104041"/>
                  </a:lnTo>
                  <a:lnTo>
                    <a:pt x="0" y="144293"/>
                  </a:lnTo>
                  <a:lnTo>
                    <a:pt x="1490557" y="144293"/>
                  </a:lnTo>
                  <a:lnTo>
                    <a:pt x="1489658" y="0"/>
                  </a:lnTo>
                  <a:close/>
                </a:path>
              </a:pathLst>
            </a:custGeom>
            <a:solidFill>
              <a:srgbClr val="5ED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5280147" y="10155725"/>
              <a:ext cx="1580515" cy="131445"/>
            </a:xfrm>
            <a:custGeom>
              <a:avLst/>
              <a:gdLst/>
              <a:ahLst/>
              <a:cxnLst/>
              <a:rect l="l" t="t" r="r" b="b"/>
              <a:pathLst>
                <a:path w="1580515" h="131445">
                  <a:moveTo>
                    <a:pt x="817" y="0"/>
                  </a:moveTo>
                  <a:lnTo>
                    <a:pt x="0" y="131272"/>
                  </a:lnTo>
                  <a:lnTo>
                    <a:pt x="1579224" y="131272"/>
                  </a:lnTo>
                  <a:lnTo>
                    <a:pt x="1579999" y="6958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8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3714723" y="10148805"/>
              <a:ext cx="1565910" cy="138430"/>
            </a:xfrm>
            <a:custGeom>
              <a:avLst/>
              <a:gdLst/>
              <a:ahLst/>
              <a:cxnLst/>
              <a:rect l="l" t="t" r="r" b="b"/>
              <a:pathLst>
                <a:path w="1565909" h="138429">
                  <a:moveTo>
                    <a:pt x="860" y="0"/>
                  </a:moveTo>
                  <a:lnTo>
                    <a:pt x="0" y="138193"/>
                  </a:lnTo>
                  <a:lnTo>
                    <a:pt x="1564935" y="138193"/>
                  </a:lnTo>
                  <a:lnTo>
                    <a:pt x="1565695" y="6920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FFED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2159138" y="10141961"/>
              <a:ext cx="1556385" cy="145415"/>
            </a:xfrm>
            <a:custGeom>
              <a:avLst/>
              <a:gdLst/>
              <a:ahLst/>
              <a:cxnLst/>
              <a:rect l="l" t="t" r="r" b="b"/>
              <a:pathLst>
                <a:path w="1556384" h="145415">
                  <a:moveTo>
                    <a:pt x="903" y="0"/>
                  </a:moveTo>
                  <a:lnTo>
                    <a:pt x="0" y="145036"/>
                  </a:lnTo>
                  <a:lnTo>
                    <a:pt x="1555038" y="145036"/>
                  </a:lnTo>
                  <a:lnTo>
                    <a:pt x="1555899" y="6843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7BE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53719" y="800100"/>
            <a:ext cx="812800" cy="330200"/>
            <a:chOff x="13253719" y="800100"/>
            <a:chExt cx="812800" cy="330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53719" y="800100"/>
              <a:ext cx="264077" cy="330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40739" y="800100"/>
              <a:ext cx="205740" cy="330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74419" y="800100"/>
              <a:ext cx="292100" cy="3302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112366" y="800100"/>
            <a:ext cx="665352" cy="3302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3243560" y="787400"/>
            <a:ext cx="490220" cy="330200"/>
            <a:chOff x="13243560" y="787400"/>
            <a:chExt cx="490220" cy="33020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43560" y="787400"/>
              <a:ext cx="261537" cy="3302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28040" y="787400"/>
              <a:ext cx="205740" cy="33020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4099666" y="787400"/>
            <a:ext cx="1473200" cy="345440"/>
            <a:chOff x="14099666" y="787400"/>
            <a:chExt cx="1473200" cy="34544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08199" y="792480"/>
              <a:ext cx="317500" cy="34035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148559" y="792480"/>
              <a:ext cx="424180" cy="3403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99666" y="787400"/>
              <a:ext cx="667892" cy="330200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756639" y="779780"/>
            <a:ext cx="297179" cy="337819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3191236" y="424815"/>
            <a:ext cx="2363470" cy="694690"/>
            <a:chOff x="13191236" y="424815"/>
            <a:chExt cx="2363470" cy="694690"/>
          </a:xfrm>
        </p:grpSpPr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235940" y="779780"/>
              <a:ext cx="264077" cy="3302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226542" y="770255"/>
              <a:ext cx="282967" cy="3492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520420" y="779780"/>
              <a:ext cx="205740" cy="3302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510895" y="770255"/>
              <a:ext cx="224790" cy="3492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747115" y="770255"/>
              <a:ext cx="308609" cy="34925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079220" y="779780"/>
              <a:ext cx="365760" cy="3302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070076" y="770255"/>
              <a:ext cx="384429" cy="349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427200" y="779780"/>
              <a:ext cx="330200" cy="3302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417675" y="770255"/>
              <a:ext cx="349250" cy="34925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4796770" y="781050"/>
              <a:ext cx="302260" cy="327660"/>
            </a:xfrm>
            <a:custGeom>
              <a:avLst/>
              <a:gdLst/>
              <a:ahLst/>
              <a:cxnLst/>
              <a:rect l="l" t="t" r="r" b="b"/>
              <a:pathLst>
                <a:path w="302259" h="327659">
                  <a:moveTo>
                    <a:pt x="281940" y="0"/>
                  </a:moveTo>
                  <a:lnTo>
                    <a:pt x="22351" y="0"/>
                  </a:lnTo>
                  <a:lnTo>
                    <a:pt x="16383" y="0"/>
                  </a:lnTo>
                  <a:lnTo>
                    <a:pt x="10668" y="2413"/>
                  </a:lnTo>
                  <a:lnTo>
                    <a:pt x="2413" y="10795"/>
                  </a:lnTo>
                  <a:lnTo>
                    <a:pt x="0" y="16509"/>
                  </a:lnTo>
                  <a:lnTo>
                    <a:pt x="0" y="305180"/>
                  </a:lnTo>
                  <a:lnTo>
                    <a:pt x="1760" y="313944"/>
                  </a:lnTo>
                  <a:lnTo>
                    <a:pt x="6556" y="321087"/>
                  </a:lnTo>
                  <a:lnTo>
                    <a:pt x="13662" y="325897"/>
                  </a:lnTo>
                  <a:lnTo>
                    <a:pt x="22351" y="327659"/>
                  </a:lnTo>
                  <a:lnTo>
                    <a:pt x="285876" y="327659"/>
                  </a:lnTo>
                  <a:lnTo>
                    <a:pt x="291592" y="325247"/>
                  </a:lnTo>
                  <a:lnTo>
                    <a:pt x="299847" y="316865"/>
                  </a:lnTo>
                  <a:lnTo>
                    <a:pt x="302260" y="311150"/>
                  </a:lnTo>
                  <a:lnTo>
                    <a:pt x="302260" y="275971"/>
                  </a:lnTo>
                  <a:lnTo>
                    <a:pt x="116332" y="253492"/>
                  </a:lnTo>
                  <a:lnTo>
                    <a:pt x="110617" y="251205"/>
                  </a:lnTo>
                  <a:lnTo>
                    <a:pt x="102362" y="242697"/>
                  </a:lnTo>
                  <a:lnTo>
                    <a:pt x="99949" y="236981"/>
                  </a:lnTo>
                  <a:lnTo>
                    <a:pt x="99949" y="209169"/>
                  </a:lnTo>
                  <a:lnTo>
                    <a:pt x="102362" y="203453"/>
                  </a:lnTo>
                  <a:lnTo>
                    <a:pt x="110617" y="195072"/>
                  </a:lnTo>
                  <a:lnTo>
                    <a:pt x="116332" y="192658"/>
                  </a:lnTo>
                  <a:lnTo>
                    <a:pt x="266065" y="192658"/>
                  </a:lnTo>
                  <a:lnTo>
                    <a:pt x="271780" y="190246"/>
                  </a:lnTo>
                  <a:lnTo>
                    <a:pt x="280162" y="181864"/>
                  </a:lnTo>
                  <a:lnTo>
                    <a:pt x="282448" y="176149"/>
                  </a:lnTo>
                  <a:lnTo>
                    <a:pt x="282448" y="151510"/>
                  </a:lnTo>
                  <a:lnTo>
                    <a:pt x="280707" y="142747"/>
                  </a:lnTo>
                  <a:lnTo>
                    <a:pt x="275955" y="135604"/>
                  </a:lnTo>
                  <a:lnTo>
                    <a:pt x="268892" y="130794"/>
                  </a:lnTo>
                  <a:lnTo>
                    <a:pt x="260223" y="129031"/>
                  </a:lnTo>
                  <a:lnTo>
                    <a:pt x="122301" y="129031"/>
                  </a:lnTo>
                  <a:lnTo>
                    <a:pt x="113611" y="127269"/>
                  </a:lnTo>
                  <a:lnTo>
                    <a:pt x="106505" y="122459"/>
                  </a:lnTo>
                  <a:lnTo>
                    <a:pt x="101709" y="115316"/>
                  </a:lnTo>
                  <a:lnTo>
                    <a:pt x="99949" y="106552"/>
                  </a:lnTo>
                  <a:lnTo>
                    <a:pt x="99949" y="90677"/>
                  </a:lnTo>
                  <a:lnTo>
                    <a:pt x="102362" y="84963"/>
                  </a:lnTo>
                  <a:lnTo>
                    <a:pt x="110617" y="76453"/>
                  </a:lnTo>
                  <a:lnTo>
                    <a:pt x="116332" y="74168"/>
                  </a:lnTo>
                  <a:lnTo>
                    <a:pt x="281940" y="74168"/>
                  </a:lnTo>
                  <a:lnTo>
                    <a:pt x="287655" y="71754"/>
                  </a:lnTo>
                  <a:lnTo>
                    <a:pt x="295910" y="63373"/>
                  </a:lnTo>
                  <a:lnTo>
                    <a:pt x="298323" y="57657"/>
                  </a:lnTo>
                  <a:lnTo>
                    <a:pt x="298323" y="16509"/>
                  </a:lnTo>
                  <a:lnTo>
                    <a:pt x="295910" y="10795"/>
                  </a:lnTo>
                  <a:lnTo>
                    <a:pt x="287655" y="2413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FDB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796770" y="781050"/>
              <a:ext cx="302260" cy="327660"/>
            </a:xfrm>
            <a:custGeom>
              <a:avLst/>
              <a:gdLst/>
              <a:ahLst/>
              <a:cxnLst/>
              <a:rect l="l" t="t" r="r" b="b"/>
              <a:pathLst>
                <a:path w="302259" h="327659">
                  <a:moveTo>
                    <a:pt x="22351" y="0"/>
                  </a:moveTo>
                  <a:lnTo>
                    <a:pt x="275971" y="0"/>
                  </a:lnTo>
                  <a:lnTo>
                    <a:pt x="281940" y="0"/>
                  </a:lnTo>
                  <a:lnTo>
                    <a:pt x="287655" y="2413"/>
                  </a:lnTo>
                  <a:lnTo>
                    <a:pt x="291719" y="6603"/>
                  </a:lnTo>
                  <a:lnTo>
                    <a:pt x="295910" y="10795"/>
                  </a:lnTo>
                  <a:lnTo>
                    <a:pt x="298323" y="16509"/>
                  </a:lnTo>
                  <a:lnTo>
                    <a:pt x="298323" y="22478"/>
                  </a:lnTo>
                  <a:lnTo>
                    <a:pt x="298323" y="51689"/>
                  </a:lnTo>
                  <a:lnTo>
                    <a:pt x="298323" y="57657"/>
                  </a:lnTo>
                  <a:lnTo>
                    <a:pt x="295910" y="63373"/>
                  </a:lnTo>
                  <a:lnTo>
                    <a:pt x="291719" y="67564"/>
                  </a:lnTo>
                  <a:lnTo>
                    <a:pt x="287655" y="71754"/>
                  </a:lnTo>
                  <a:lnTo>
                    <a:pt x="281940" y="74168"/>
                  </a:lnTo>
                  <a:lnTo>
                    <a:pt x="275971" y="74168"/>
                  </a:lnTo>
                  <a:lnTo>
                    <a:pt x="122301" y="74168"/>
                  </a:lnTo>
                  <a:lnTo>
                    <a:pt x="116332" y="74168"/>
                  </a:lnTo>
                  <a:lnTo>
                    <a:pt x="110617" y="76453"/>
                  </a:lnTo>
                  <a:lnTo>
                    <a:pt x="106553" y="80772"/>
                  </a:lnTo>
                  <a:lnTo>
                    <a:pt x="102362" y="84963"/>
                  </a:lnTo>
                  <a:lnTo>
                    <a:pt x="99949" y="90677"/>
                  </a:lnTo>
                  <a:lnTo>
                    <a:pt x="99949" y="96520"/>
                  </a:lnTo>
                  <a:lnTo>
                    <a:pt x="99949" y="106552"/>
                  </a:lnTo>
                  <a:lnTo>
                    <a:pt x="101709" y="115316"/>
                  </a:lnTo>
                  <a:lnTo>
                    <a:pt x="106505" y="122459"/>
                  </a:lnTo>
                  <a:lnTo>
                    <a:pt x="113611" y="127269"/>
                  </a:lnTo>
                  <a:lnTo>
                    <a:pt x="122301" y="129031"/>
                  </a:lnTo>
                  <a:lnTo>
                    <a:pt x="260223" y="129031"/>
                  </a:lnTo>
                  <a:lnTo>
                    <a:pt x="268892" y="130794"/>
                  </a:lnTo>
                  <a:lnTo>
                    <a:pt x="275955" y="135604"/>
                  </a:lnTo>
                  <a:lnTo>
                    <a:pt x="280707" y="142747"/>
                  </a:lnTo>
                  <a:lnTo>
                    <a:pt x="282448" y="151510"/>
                  </a:lnTo>
                  <a:lnTo>
                    <a:pt x="282448" y="170179"/>
                  </a:lnTo>
                  <a:lnTo>
                    <a:pt x="282448" y="176149"/>
                  </a:lnTo>
                  <a:lnTo>
                    <a:pt x="280162" y="181864"/>
                  </a:lnTo>
                  <a:lnTo>
                    <a:pt x="275971" y="186054"/>
                  </a:lnTo>
                  <a:lnTo>
                    <a:pt x="271780" y="190246"/>
                  </a:lnTo>
                  <a:lnTo>
                    <a:pt x="266065" y="192658"/>
                  </a:lnTo>
                  <a:lnTo>
                    <a:pt x="260223" y="192658"/>
                  </a:lnTo>
                  <a:lnTo>
                    <a:pt x="122301" y="192658"/>
                  </a:lnTo>
                  <a:lnTo>
                    <a:pt x="116332" y="192658"/>
                  </a:lnTo>
                  <a:lnTo>
                    <a:pt x="110617" y="195072"/>
                  </a:lnTo>
                  <a:lnTo>
                    <a:pt x="106553" y="199263"/>
                  </a:lnTo>
                  <a:lnTo>
                    <a:pt x="102362" y="203453"/>
                  </a:lnTo>
                  <a:lnTo>
                    <a:pt x="99949" y="209169"/>
                  </a:lnTo>
                  <a:lnTo>
                    <a:pt x="99949" y="215138"/>
                  </a:lnTo>
                  <a:lnTo>
                    <a:pt x="99949" y="231140"/>
                  </a:lnTo>
                  <a:lnTo>
                    <a:pt x="99949" y="236981"/>
                  </a:lnTo>
                  <a:lnTo>
                    <a:pt x="102362" y="242697"/>
                  </a:lnTo>
                  <a:lnTo>
                    <a:pt x="106553" y="246888"/>
                  </a:lnTo>
                  <a:lnTo>
                    <a:pt x="110617" y="251205"/>
                  </a:lnTo>
                  <a:lnTo>
                    <a:pt x="116332" y="253492"/>
                  </a:lnTo>
                  <a:lnTo>
                    <a:pt x="122301" y="253492"/>
                  </a:lnTo>
                  <a:lnTo>
                    <a:pt x="279908" y="253492"/>
                  </a:lnTo>
                  <a:lnTo>
                    <a:pt x="288597" y="255254"/>
                  </a:lnTo>
                  <a:lnTo>
                    <a:pt x="295703" y="260064"/>
                  </a:lnTo>
                  <a:lnTo>
                    <a:pt x="300499" y="267207"/>
                  </a:lnTo>
                  <a:lnTo>
                    <a:pt x="302260" y="275971"/>
                  </a:lnTo>
                  <a:lnTo>
                    <a:pt x="302260" y="305180"/>
                  </a:lnTo>
                  <a:lnTo>
                    <a:pt x="302260" y="311150"/>
                  </a:lnTo>
                  <a:lnTo>
                    <a:pt x="299847" y="316865"/>
                  </a:lnTo>
                  <a:lnTo>
                    <a:pt x="295783" y="321055"/>
                  </a:lnTo>
                  <a:lnTo>
                    <a:pt x="291592" y="325247"/>
                  </a:lnTo>
                  <a:lnTo>
                    <a:pt x="285876" y="327659"/>
                  </a:lnTo>
                  <a:lnTo>
                    <a:pt x="279908" y="327659"/>
                  </a:lnTo>
                  <a:lnTo>
                    <a:pt x="22351" y="327659"/>
                  </a:lnTo>
                  <a:lnTo>
                    <a:pt x="13662" y="325897"/>
                  </a:lnTo>
                  <a:lnTo>
                    <a:pt x="6556" y="321087"/>
                  </a:lnTo>
                  <a:lnTo>
                    <a:pt x="1760" y="313944"/>
                  </a:lnTo>
                  <a:lnTo>
                    <a:pt x="0" y="305180"/>
                  </a:lnTo>
                  <a:lnTo>
                    <a:pt x="0" y="22478"/>
                  </a:lnTo>
                  <a:lnTo>
                    <a:pt x="0" y="16509"/>
                  </a:lnTo>
                  <a:lnTo>
                    <a:pt x="2413" y="10795"/>
                  </a:lnTo>
                  <a:lnTo>
                    <a:pt x="6476" y="6603"/>
                  </a:lnTo>
                  <a:lnTo>
                    <a:pt x="10668" y="2413"/>
                  </a:lnTo>
                  <a:lnTo>
                    <a:pt x="16383" y="0"/>
                  </a:lnTo>
                  <a:lnTo>
                    <a:pt x="22351" y="0"/>
                  </a:lnTo>
                  <a:close/>
                </a:path>
              </a:pathLst>
            </a:custGeom>
            <a:ln w="12700">
              <a:solidFill>
                <a:srgbClr val="F8BB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133320" y="779780"/>
              <a:ext cx="411480" cy="3276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123795" y="770255"/>
              <a:ext cx="430530" cy="34671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226542" y="447040"/>
              <a:ext cx="297180" cy="29463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550900" y="447040"/>
              <a:ext cx="88900" cy="29463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672820" y="447040"/>
              <a:ext cx="88900" cy="29463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794740" y="447040"/>
              <a:ext cx="91440" cy="2946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213969" y="439420"/>
              <a:ext cx="299719" cy="2971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528040" y="434340"/>
              <a:ext cx="99059" cy="30225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203809" y="434340"/>
              <a:ext cx="298602" cy="29463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191236" y="424815"/>
              <a:ext cx="323215" cy="31368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649960" y="434340"/>
              <a:ext cx="101600" cy="30225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518599" y="424815"/>
              <a:ext cx="107866" cy="31368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774420" y="434340"/>
              <a:ext cx="99060" cy="30225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640519" y="424815"/>
              <a:ext cx="107866" cy="31368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764979" y="424815"/>
              <a:ext cx="107866" cy="313689"/>
            </a:xfrm>
            <a:prstGeom prst="rect">
              <a:avLst/>
            </a:prstGeom>
          </p:spPr>
        </p:pic>
      </p:grpSp>
      <p:sp>
        <p:nvSpPr>
          <p:cNvPr id="42" name="object 42"/>
          <p:cNvSpPr/>
          <p:nvPr/>
        </p:nvSpPr>
        <p:spPr>
          <a:xfrm>
            <a:off x="14340558" y="1199614"/>
            <a:ext cx="264160" cy="40005"/>
          </a:xfrm>
          <a:custGeom>
            <a:avLst/>
            <a:gdLst/>
            <a:ahLst/>
            <a:cxnLst/>
            <a:rect l="l" t="t" r="r" b="b"/>
            <a:pathLst>
              <a:path w="264159" h="40005">
                <a:moveTo>
                  <a:pt x="314" y="0"/>
                </a:moveTo>
                <a:lnTo>
                  <a:pt x="0" y="38922"/>
                </a:lnTo>
                <a:lnTo>
                  <a:pt x="245038" y="39695"/>
                </a:lnTo>
                <a:lnTo>
                  <a:pt x="252411" y="38235"/>
                </a:lnTo>
                <a:lnTo>
                  <a:pt x="258455" y="34205"/>
                </a:lnTo>
                <a:lnTo>
                  <a:pt x="262560" y="28208"/>
                </a:lnTo>
                <a:lnTo>
                  <a:pt x="264112" y="20843"/>
                </a:lnTo>
                <a:lnTo>
                  <a:pt x="264161" y="15547"/>
                </a:lnTo>
                <a:lnTo>
                  <a:pt x="262082" y="10451"/>
                </a:lnTo>
                <a:lnTo>
                  <a:pt x="254636" y="2916"/>
                </a:lnTo>
                <a:lnTo>
                  <a:pt x="249559" y="790"/>
                </a:lnTo>
                <a:lnTo>
                  <a:pt x="314" y="0"/>
                </a:lnTo>
                <a:close/>
              </a:path>
            </a:pathLst>
          </a:custGeom>
          <a:solidFill>
            <a:srgbClr val="FF3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244748" y="1197081"/>
            <a:ext cx="264160" cy="40005"/>
          </a:xfrm>
          <a:custGeom>
            <a:avLst/>
            <a:gdLst/>
            <a:ahLst/>
            <a:cxnLst/>
            <a:rect l="l" t="t" r="r" b="b"/>
            <a:pathLst>
              <a:path w="264159" h="40005">
                <a:moveTo>
                  <a:pt x="263825" y="0"/>
                </a:moveTo>
                <a:lnTo>
                  <a:pt x="14604" y="787"/>
                </a:lnTo>
                <a:lnTo>
                  <a:pt x="9527" y="2914"/>
                </a:lnTo>
                <a:lnTo>
                  <a:pt x="2064" y="10448"/>
                </a:lnTo>
                <a:lnTo>
                  <a:pt x="0" y="15545"/>
                </a:lnTo>
                <a:lnTo>
                  <a:pt x="38" y="20841"/>
                </a:lnTo>
                <a:lnTo>
                  <a:pt x="1589" y="28206"/>
                </a:lnTo>
                <a:lnTo>
                  <a:pt x="5692" y="34203"/>
                </a:lnTo>
                <a:lnTo>
                  <a:pt x="11740" y="38233"/>
                </a:lnTo>
                <a:lnTo>
                  <a:pt x="19124" y="39693"/>
                </a:lnTo>
                <a:lnTo>
                  <a:pt x="264163" y="38920"/>
                </a:lnTo>
                <a:lnTo>
                  <a:pt x="263825" y="0"/>
                </a:lnTo>
                <a:close/>
              </a:path>
            </a:pathLst>
          </a:custGeom>
          <a:solidFill>
            <a:srgbClr val="5ED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13508911" y="1196987"/>
            <a:ext cx="832485" cy="41910"/>
            <a:chOff x="13508911" y="1196987"/>
            <a:chExt cx="832485" cy="41910"/>
          </a:xfrm>
        </p:grpSpPr>
        <p:sp>
          <p:nvSpPr>
            <p:cNvPr id="45" name="object 45"/>
            <p:cNvSpPr/>
            <p:nvPr/>
          </p:nvSpPr>
          <p:spPr>
            <a:xfrm>
              <a:off x="14061070" y="1198732"/>
              <a:ext cx="280035" cy="40005"/>
            </a:xfrm>
            <a:custGeom>
              <a:avLst/>
              <a:gdLst/>
              <a:ahLst/>
              <a:cxnLst/>
              <a:rect l="l" t="t" r="r" b="b"/>
              <a:pathLst>
                <a:path w="280034" h="40005">
                  <a:moveTo>
                    <a:pt x="338" y="0"/>
                  </a:moveTo>
                  <a:lnTo>
                    <a:pt x="0" y="38919"/>
                  </a:lnTo>
                  <a:lnTo>
                    <a:pt x="279391" y="39804"/>
                  </a:lnTo>
                  <a:lnTo>
                    <a:pt x="279730" y="88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8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3784121" y="1197854"/>
              <a:ext cx="277495" cy="40005"/>
            </a:xfrm>
            <a:custGeom>
              <a:avLst/>
              <a:gdLst/>
              <a:ahLst/>
              <a:cxnLst/>
              <a:rect l="l" t="t" r="r" b="b"/>
              <a:pathLst>
                <a:path w="277494" h="40005">
                  <a:moveTo>
                    <a:pt x="338" y="0"/>
                  </a:moveTo>
                  <a:lnTo>
                    <a:pt x="0" y="38922"/>
                  </a:lnTo>
                  <a:lnTo>
                    <a:pt x="276877" y="39797"/>
                  </a:lnTo>
                  <a:lnTo>
                    <a:pt x="277191" y="877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ED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508911" y="1196987"/>
              <a:ext cx="275590" cy="40005"/>
            </a:xfrm>
            <a:custGeom>
              <a:avLst/>
              <a:gdLst/>
              <a:ahLst/>
              <a:cxnLst/>
              <a:rect l="l" t="t" r="r" b="b"/>
              <a:pathLst>
                <a:path w="275590" h="40005">
                  <a:moveTo>
                    <a:pt x="338" y="0"/>
                  </a:moveTo>
                  <a:lnTo>
                    <a:pt x="0" y="38918"/>
                  </a:lnTo>
                  <a:lnTo>
                    <a:pt x="275112" y="39790"/>
                  </a:lnTo>
                  <a:lnTo>
                    <a:pt x="275451" y="867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7BE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3940409" y="474471"/>
            <a:ext cx="1480185" cy="27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95"/>
              </a:spcBef>
            </a:pPr>
            <a:r>
              <a:rPr sz="750" b="1" spc="75" dirty="0">
                <a:latin typeface="Arial"/>
                <a:cs typeface="Arial"/>
              </a:rPr>
              <a:t>SEMINÁRIO</a:t>
            </a:r>
            <a:r>
              <a:rPr sz="750" b="1" spc="35" dirty="0">
                <a:latin typeface="Arial"/>
                <a:cs typeface="Arial"/>
              </a:rPr>
              <a:t> </a:t>
            </a:r>
            <a:r>
              <a:rPr sz="750" b="1" spc="90" dirty="0">
                <a:latin typeface="Arial"/>
                <a:cs typeface="Arial"/>
              </a:rPr>
              <a:t>NACIONAL</a:t>
            </a:r>
            <a:r>
              <a:rPr sz="750" b="1" spc="25" dirty="0">
                <a:latin typeface="Arial"/>
                <a:cs typeface="Arial"/>
              </a:rPr>
              <a:t> </a:t>
            </a:r>
            <a:r>
              <a:rPr sz="750" b="1" spc="60" dirty="0">
                <a:latin typeface="Arial"/>
                <a:cs typeface="Arial"/>
              </a:rPr>
              <a:t>DO </a:t>
            </a:r>
            <a:r>
              <a:rPr sz="750" b="1" spc="80" dirty="0">
                <a:latin typeface="Arial"/>
                <a:cs typeface="Arial"/>
              </a:rPr>
              <a:t>ENSINO</a:t>
            </a:r>
            <a:r>
              <a:rPr sz="750" b="1" spc="5" dirty="0">
                <a:latin typeface="Arial"/>
                <a:cs typeface="Arial"/>
              </a:rPr>
              <a:t> </a:t>
            </a:r>
            <a:r>
              <a:rPr sz="750" b="1" spc="65" dirty="0">
                <a:latin typeface="Arial"/>
                <a:cs typeface="Arial"/>
              </a:rPr>
              <a:t>MÉDIO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371600" y="1851660"/>
            <a:ext cx="16413480" cy="7393940"/>
            <a:chOff x="1371600" y="1851660"/>
            <a:chExt cx="16413480" cy="7393940"/>
          </a:xfrm>
        </p:grpSpPr>
        <p:pic>
          <p:nvPicPr>
            <p:cNvPr id="50" name="object 5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192259" y="2009203"/>
              <a:ext cx="8592820" cy="706621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71600" y="1851660"/>
              <a:ext cx="8989060" cy="7393940"/>
            </a:xfrm>
            <a:prstGeom prst="rect">
              <a:avLst/>
            </a:prstGeom>
          </p:spPr>
        </p:pic>
      </p:grpSp>
      <p:pic>
        <p:nvPicPr>
          <p:cNvPr id="52" name="object 5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1927840" y="335279"/>
            <a:ext cx="1168400" cy="904240"/>
          </a:xfrm>
          <a:prstGeom prst="rect">
            <a:avLst/>
          </a:prstGeom>
        </p:spPr>
      </p:pic>
      <p:grpSp>
        <p:nvGrpSpPr>
          <p:cNvPr id="53" name="object 53"/>
          <p:cNvGrpSpPr/>
          <p:nvPr/>
        </p:nvGrpSpPr>
        <p:grpSpPr>
          <a:xfrm>
            <a:off x="15750539" y="289559"/>
            <a:ext cx="2324100" cy="906780"/>
            <a:chOff x="15750539" y="289559"/>
            <a:chExt cx="2324100" cy="906780"/>
          </a:xfrm>
        </p:grpSpPr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750539" y="866140"/>
              <a:ext cx="2324100" cy="33020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6428719" y="515619"/>
              <a:ext cx="1645919" cy="36067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5811499" y="289559"/>
              <a:ext cx="617219" cy="563879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1618361" y="4215765"/>
            <a:ext cx="4327525" cy="2084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310"/>
              </a:lnSpc>
              <a:spcBef>
                <a:spcPts val="90"/>
              </a:spcBef>
            </a:pPr>
            <a:r>
              <a:rPr sz="2850" spc="-90" dirty="0">
                <a:latin typeface="Times New Roman"/>
                <a:cs typeface="Times New Roman"/>
              </a:rPr>
              <a:t>Sua</a:t>
            </a:r>
            <a:r>
              <a:rPr sz="2850" spc="-120" dirty="0">
                <a:latin typeface="Times New Roman"/>
                <a:cs typeface="Times New Roman"/>
              </a:rPr>
              <a:t> </a:t>
            </a:r>
            <a:r>
              <a:rPr sz="2850" spc="-114" dirty="0">
                <a:latin typeface="Times New Roman"/>
                <a:cs typeface="Times New Roman"/>
              </a:rPr>
              <a:t>apresentação</a:t>
            </a:r>
            <a:r>
              <a:rPr sz="2850" spc="-35" dirty="0">
                <a:latin typeface="Times New Roman"/>
                <a:cs typeface="Times New Roman"/>
              </a:rPr>
              <a:t> </a:t>
            </a:r>
            <a:r>
              <a:rPr sz="2850" spc="-100" dirty="0">
                <a:latin typeface="Times New Roman"/>
                <a:cs typeface="Times New Roman"/>
              </a:rPr>
              <a:t>poderá</a:t>
            </a:r>
            <a:r>
              <a:rPr sz="2850" spc="-95" dirty="0">
                <a:latin typeface="Times New Roman"/>
                <a:cs typeface="Times New Roman"/>
              </a:rPr>
              <a:t> </a:t>
            </a:r>
            <a:r>
              <a:rPr sz="2850" spc="-55" dirty="0">
                <a:latin typeface="Times New Roman"/>
                <a:cs typeface="Times New Roman"/>
              </a:rPr>
              <a:t>conter:</a:t>
            </a:r>
            <a:endParaRPr sz="2850">
              <a:latin typeface="Times New Roman"/>
              <a:cs typeface="Times New Roman"/>
            </a:endParaRPr>
          </a:p>
          <a:p>
            <a:pPr marL="627380" indent="-307340">
              <a:lnSpc>
                <a:spcPts val="3200"/>
              </a:lnSpc>
              <a:buFont typeface="Arial MT"/>
              <a:buChar char="•"/>
              <a:tabLst>
                <a:tab pos="627380" algn="l"/>
              </a:tabLst>
            </a:pPr>
            <a:r>
              <a:rPr sz="2850" spc="-10" dirty="0">
                <a:latin typeface="Times New Roman"/>
                <a:cs typeface="Times New Roman"/>
              </a:rPr>
              <a:t>Introdução</a:t>
            </a:r>
            <a:endParaRPr sz="2850">
              <a:latin typeface="Times New Roman"/>
              <a:cs typeface="Times New Roman"/>
            </a:endParaRPr>
          </a:p>
          <a:p>
            <a:pPr marL="627380" indent="-307340">
              <a:lnSpc>
                <a:spcPts val="3200"/>
              </a:lnSpc>
              <a:buFont typeface="Arial MT"/>
              <a:buChar char="•"/>
              <a:tabLst>
                <a:tab pos="627380" algn="l"/>
              </a:tabLst>
            </a:pPr>
            <a:r>
              <a:rPr sz="2850" spc="-10" dirty="0">
                <a:latin typeface="Times New Roman"/>
                <a:cs typeface="Times New Roman"/>
              </a:rPr>
              <a:t>Metodologia</a:t>
            </a:r>
            <a:endParaRPr sz="2850">
              <a:latin typeface="Times New Roman"/>
              <a:cs typeface="Times New Roman"/>
            </a:endParaRPr>
          </a:p>
          <a:p>
            <a:pPr marL="627380" indent="-307340">
              <a:lnSpc>
                <a:spcPts val="3200"/>
              </a:lnSpc>
              <a:buFont typeface="Arial MT"/>
              <a:buChar char="•"/>
              <a:tabLst>
                <a:tab pos="627380" algn="l"/>
              </a:tabLst>
            </a:pPr>
            <a:r>
              <a:rPr sz="2850" spc="-105" dirty="0">
                <a:latin typeface="Times New Roman"/>
                <a:cs typeface="Times New Roman"/>
              </a:rPr>
              <a:t>Resultados</a:t>
            </a:r>
            <a:r>
              <a:rPr sz="2850" spc="-85" dirty="0">
                <a:latin typeface="Times New Roman"/>
                <a:cs typeface="Times New Roman"/>
              </a:rPr>
              <a:t> </a:t>
            </a:r>
            <a:r>
              <a:rPr sz="2850" spc="-20" dirty="0">
                <a:latin typeface="Times New Roman"/>
                <a:cs typeface="Times New Roman"/>
              </a:rPr>
              <a:t>e</a:t>
            </a:r>
            <a:r>
              <a:rPr sz="2850" spc="-185" dirty="0">
                <a:latin typeface="Times New Roman"/>
                <a:cs typeface="Times New Roman"/>
              </a:rPr>
              <a:t> </a:t>
            </a:r>
            <a:r>
              <a:rPr sz="2850" spc="-10" dirty="0">
                <a:latin typeface="Times New Roman"/>
                <a:cs typeface="Times New Roman"/>
              </a:rPr>
              <a:t>discussão</a:t>
            </a:r>
            <a:endParaRPr sz="2850">
              <a:latin typeface="Times New Roman"/>
              <a:cs typeface="Times New Roman"/>
            </a:endParaRPr>
          </a:p>
          <a:p>
            <a:pPr marL="627380" indent="-307340">
              <a:lnSpc>
                <a:spcPts val="3310"/>
              </a:lnSpc>
              <a:buFont typeface="Arial MT"/>
              <a:buChar char="•"/>
              <a:tabLst>
                <a:tab pos="627380" algn="l"/>
              </a:tabLst>
            </a:pPr>
            <a:r>
              <a:rPr sz="2850" spc="-105" dirty="0">
                <a:latin typeface="Times New Roman"/>
                <a:cs typeface="Times New Roman"/>
              </a:rPr>
              <a:t>Considerações</a:t>
            </a:r>
            <a:r>
              <a:rPr sz="2850" spc="-95" dirty="0">
                <a:latin typeface="Times New Roman"/>
                <a:cs typeface="Times New Roman"/>
              </a:rPr>
              <a:t> </a:t>
            </a:r>
            <a:r>
              <a:rPr sz="2850" spc="-10" dirty="0">
                <a:latin typeface="Times New Roman"/>
                <a:cs typeface="Times New Roman"/>
              </a:rPr>
              <a:t>finais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1617724" y="2699384"/>
            <a:ext cx="39448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spc="-114" dirty="0"/>
              <a:t>INTRODUÇÃO</a:t>
            </a:r>
            <a:endParaRPr sz="3200" spc="-114" dirty="0"/>
          </a:p>
        </p:txBody>
      </p:sp>
      <p:grpSp>
        <p:nvGrpSpPr>
          <p:cNvPr id="59" name="object 59"/>
          <p:cNvGrpSpPr/>
          <p:nvPr/>
        </p:nvGrpSpPr>
        <p:grpSpPr>
          <a:xfrm>
            <a:off x="10629900" y="9418319"/>
            <a:ext cx="7658100" cy="868680"/>
            <a:chOff x="10629900" y="9418319"/>
            <a:chExt cx="7658100" cy="868680"/>
          </a:xfrm>
        </p:grpSpPr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629900" y="9418319"/>
              <a:ext cx="7592059" cy="70612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6859837" y="10162683"/>
              <a:ext cx="1428750" cy="124460"/>
            </a:xfrm>
            <a:custGeom>
              <a:avLst/>
              <a:gdLst/>
              <a:ahLst/>
              <a:cxnLst/>
              <a:rect l="l" t="t" r="r" b="b"/>
              <a:pathLst>
                <a:path w="1428750" h="124459">
                  <a:moveTo>
                    <a:pt x="719" y="0"/>
                  </a:moveTo>
                  <a:lnTo>
                    <a:pt x="0" y="124314"/>
                  </a:lnTo>
                  <a:lnTo>
                    <a:pt x="1428161" y="124314"/>
                  </a:lnTo>
                  <a:lnTo>
                    <a:pt x="1428161" y="22400"/>
                  </a:lnTo>
                  <a:lnTo>
                    <a:pt x="1422744" y="18317"/>
                  </a:lnTo>
                  <a:lnTo>
                    <a:pt x="1401694" y="9255"/>
                  </a:lnTo>
                  <a:lnTo>
                    <a:pt x="1379582" y="6081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FF3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666557" y="10142704"/>
              <a:ext cx="1490980" cy="144780"/>
            </a:xfrm>
            <a:custGeom>
              <a:avLst/>
              <a:gdLst/>
              <a:ahLst/>
              <a:cxnLst/>
              <a:rect l="l" t="t" r="r" b="b"/>
              <a:pathLst>
                <a:path w="1490979" h="144779">
                  <a:moveTo>
                    <a:pt x="1489658" y="0"/>
                  </a:moveTo>
                  <a:lnTo>
                    <a:pt x="110931" y="6062"/>
                  </a:lnTo>
                  <a:lnTo>
                    <a:pt x="67769" y="18298"/>
                  </a:lnTo>
                  <a:lnTo>
                    <a:pt x="31269" y="52710"/>
                  </a:lnTo>
                  <a:lnTo>
                    <a:pt x="6965" y="104041"/>
                  </a:lnTo>
                  <a:lnTo>
                    <a:pt x="0" y="144293"/>
                  </a:lnTo>
                  <a:lnTo>
                    <a:pt x="1490557" y="144293"/>
                  </a:lnTo>
                  <a:lnTo>
                    <a:pt x="1489658" y="0"/>
                  </a:lnTo>
                  <a:close/>
                </a:path>
              </a:pathLst>
            </a:custGeom>
            <a:solidFill>
              <a:srgbClr val="5ED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5280147" y="10155725"/>
              <a:ext cx="1580515" cy="131445"/>
            </a:xfrm>
            <a:custGeom>
              <a:avLst/>
              <a:gdLst/>
              <a:ahLst/>
              <a:cxnLst/>
              <a:rect l="l" t="t" r="r" b="b"/>
              <a:pathLst>
                <a:path w="1580515" h="131445">
                  <a:moveTo>
                    <a:pt x="817" y="0"/>
                  </a:moveTo>
                  <a:lnTo>
                    <a:pt x="0" y="131272"/>
                  </a:lnTo>
                  <a:lnTo>
                    <a:pt x="1579224" y="131272"/>
                  </a:lnTo>
                  <a:lnTo>
                    <a:pt x="1579999" y="6958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8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3714723" y="10148805"/>
              <a:ext cx="1565910" cy="138430"/>
            </a:xfrm>
            <a:custGeom>
              <a:avLst/>
              <a:gdLst/>
              <a:ahLst/>
              <a:cxnLst/>
              <a:rect l="l" t="t" r="r" b="b"/>
              <a:pathLst>
                <a:path w="1565909" h="138429">
                  <a:moveTo>
                    <a:pt x="860" y="0"/>
                  </a:moveTo>
                  <a:lnTo>
                    <a:pt x="0" y="138193"/>
                  </a:lnTo>
                  <a:lnTo>
                    <a:pt x="1564935" y="138193"/>
                  </a:lnTo>
                  <a:lnTo>
                    <a:pt x="1565695" y="6920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FFED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2159138" y="10141961"/>
              <a:ext cx="1556385" cy="145415"/>
            </a:xfrm>
            <a:custGeom>
              <a:avLst/>
              <a:gdLst/>
              <a:ahLst/>
              <a:cxnLst/>
              <a:rect l="l" t="t" r="r" b="b"/>
              <a:pathLst>
                <a:path w="1556384" h="145415">
                  <a:moveTo>
                    <a:pt x="903" y="0"/>
                  </a:moveTo>
                  <a:lnTo>
                    <a:pt x="0" y="145036"/>
                  </a:lnTo>
                  <a:lnTo>
                    <a:pt x="1555038" y="145036"/>
                  </a:lnTo>
                  <a:lnTo>
                    <a:pt x="1555899" y="6843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7BE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5ED6F-C430-C62D-1136-3C009EBFC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7E6C94F5-6F74-B3F8-525B-4F6A1C78C73B}"/>
              </a:ext>
            </a:extLst>
          </p:cNvPr>
          <p:cNvGrpSpPr/>
          <p:nvPr/>
        </p:nvGrpSpPr>
        <p:grpSpPr>
          <a:xfrm>
            <a:off x="13253719" y="800100"/>
            <a:ext cx="812800" cy="330200"/>
            <a:chOff x="13253719" y="800100"/>
            <a:chExt cx="812800" cy="33020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75B347D9-7D31-15FF-9454-E5243DFC008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53719" y="800100"/>
              <a:ext cx="264077" cy="330200"/>
            </a:xfrm>
            <a:prstGeom prst="rect">
              <a:avLst/>
            </a:prstGeom>
          </p:spPr>
        </p:pic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98505DC0-3AB3-5330-EC33-33EFFCEE9C0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40739" y="800100"/>
              <a:ext cx="205740" cy="330200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C37EA452-C880-9710-083C-CE83CB9AFDB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74419" y="800100"/>
              <a:ext cx="292100" cy="330200"/>
            </a:xfrm>
            <a:prstGeom prst="rect">
              <a:avLst/>
            </a:prstGeom>
          </p:spPr>
        </p:pic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id="{CAAD96C3-17AE-8D4A-0654-60C788A6C33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112366" y="800100"/>
            <a:ext cx="665352" cy="330200"/>
          </a:xfrm>
          <a:prstGeom prst="rect">
            <a:avLst/>
          </a:prstGeom>
        </p:spPr>
      </p:pic>
      <p:grpSp>
        <p:nvGrpSpPr>
          <p:cNvPr id="7" name="object 7">
            <a:extLst>
              <a:ext uri="{FF2B5EF4-FFF2-40B4-BE49-F238E27FC236}">
                <a16:creationId xmlns:a16="http://schemas.microsoft.com/office/drawing/2014/main" id="{A30966F0-67DC-9C02-2D0F-712B603E0CA2}"/>
              </a:ext>
            </a:extLst>
          </p:cNvPr>
          <p:cNvGrpSpPr/>
          <p:nvPr/>
        </p:nvGrpSpPr>
        <p:grpSpPr>
          <a:xfrm>
            <a:off x="13243560" y="787400"/>
            <a:ext cx="490220" cy="330200"/>
            <a:chOff x="13243560" y="787400"/>
            <a:chExt cx="490220" cy="330200"/>
          </a:xfrm>
        </p:grpSpPr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704F429B-0449-6720-0DA8-2B4612927DA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43560" y="787400"/>
              <a:ext cx="261537" cy="330200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C9CC0A52-FBEC-A0FF-54FE-718083E8EC4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28040" y="787400"/>
              <a:ext cx="205740" cy="330200"/>
            </a:xfrm>
            <a:prstGeom prst="rect">
              <a:avLst/>
            </a:prstGeom>
          </p:spPr>
        </p:pic>
      </p:grp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F44405BA-027E-BEA5-E673-316BBAD356FE}"/>
              </a:ext>
            </a:extLst>
          </p:cNvPr>
          <p:cNvGrpSpPr/>
          <p:nvPr/>
        </p:nvGrpSpPr>
        <p:grpSpPr>
          <a:xfrm>
            <a:off x="14099666" y="787400"/>
            <a:ext cx="1473200" cy="345440"/>
            <a:chOff x="14099666" y="787400"/>
            <a:chExt cx="1473200" cy="345440"/>
          </a:xfrm>
        </p:grpSpPr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E048A4A6-4480-0336-6CF6-ADCD3AF116D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08199" y="792480"/>
              <a:ext cx="317500" cy="340359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DC6B6D7E-360A-CB88-6B73-05F87A4584A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148559" y="792480"/>
              <a:ext cx="424180" cy="340360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D8CF73BC-C3B3-5DE3-DC1E-EB93D338D2B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99666" y="787400"/>
              <a:ext cx="667892" cy="330200"/>
            </a:xfrm>
            <a:prstGeom prst="rect">
              <a:avLst/>
            </a:prstGeom>
          </p:spPr>
        </p:pic>
      </p:grpSp>
      <p:pic>
        <p:nvPicPr>
          <p:cNvPr id="14" name="object 14">
            <a:extLst>
              <a:ext uri="{FF2B5EF4-FFF2-40B4-BE49-F238E27FC236}">
                <a16:creationId xmlns:a16="http://schemas.microsoft.com/office/drawing/2014/main" id="{89A7038C-2623-63DD-B553-3313846304F9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756639" y="779780"/>
            <a:ext cx="297179" cy="337819"/>
          </a:xfrm>
          <a:prstGeom prst="rect">
            <a:avLst/>
          </a:prstGeom>
        </p:spPr>
      </p:pic>
      <p:grpSp>
        <p:nvGrpSpPr>
          <p:cNvPr id="15" name="object 15">
            <a:extLst>
              <a:ext uri="{FF2B5EF4-FFF2-40B4-BE49-F238E27FC236}">
                <a16:creationId xmlns:a16="http://schemas.microsoft.com/office/drawing/2014/main" id="{A27CA386-0944-F5B9-37B0-EDF94A90C90F}"/>
              </a:ext>
            </a:extLst>
          </p:cNvPr>
          <p:cNvGrpSpPr/>
          <p:nvPr/>
        </p:nvGrpSpPr>
        <p:grpSpPr>
          <a:xfrm>
            <a:off x="13191236" y="424815"/>
            <a:ext cx="2363470" cy="694690"/>
            <a:chOff x="13191236" y="424815"/>
            <a:chExt cx="2363470" cy="694690"/>
          </a:xfrm>
        </p:grpSpPr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D4AED831-17E3-AC9E-BAAC-A989761CE5F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235940" y="779780"/>
              <a:ext cx="264077" cy="330200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853C97E7-1284-2062-2561-7FDF1F1CAC55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226542" y="770255"/>
              <a:ext cx="282967" cy="349250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661AA270-098F-40E0-8CE5-58ABAE0A9274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520420" y="779780"/>
              <a:ext cx="205740" cy="330200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E253A800-75D0-D50B-E9C1-32CE476A5BB7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510895" y="770255"/>
              <a:ext cx="224790" cy="349250"/>
            </a:xfrm>
            <a:prstGeom prst="rect">
              <a:avLst/>
            </a:prstGeom>
          </p:spPr>
        </p:pic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93A322D8-2884-1285-F249-3DAFAD0292DA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747115" y="770255"/>
              <a:ext cx="308609" cy="349250"/>
            </a:xfrm>
            <a:prstGeom prst="rect">
              <a:avLst/>
            </a:prstGeom>
          </p:spPr>
        </p:pic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DD0BA81C-2FF3-2BF6-F494-E6985D0A11B5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079220" y="779780"/>
              <a:ext cx="365760" cy="330200"/>
            </a:xfrm>
            <a:prstGeom prst="rect">
              <a:avLst/>
            </a:prstGeom>
          </p:spPr>
        </p:pic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882F9568-DF72-39CA-9642-5E159987878E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070076" y="770255"/>
              <a:ext cx="384429" cy="349250"/>
            </a:xfrm>
            <a:prstGeom prst="rect">
              <a:avLst/>
            </a:prstGeom>
          </p:spPr>
        </p:pic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B5D35BA8-EF18-8869-1DFE-796DADBC8C33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427200" y="779780"/>
              <a:ext cx="330200" cy="330200"/>
            </a:xfrm>
            <a:prstGeom prst="rect">
              <a:avLst/>
            </a:prstGeom>
          </p:spPr>
        </p:pic>
        <p:pic>
          <p:nvPicPr>
            <p:cNvPr id="24" name="object 24">
              <a:extLst>
                <a:ext uri="{FF2B5EF4-FFF2-40B4-BE49-F238E27FC236}">
                  <a16:creationId xmlns:a16="http://schemas.microsoft.com/office/drawing/2014/main" id="{0560DF27-5611-8528-E4BC-02311AACEC80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417675" y="770255"/>
              <a:ext cx="349250" cy="349250"/>
            </a:xfrm>
            <a:prstGeom prst="rect">
              <a:avLst/>
            </a:prstGeom>
          </p:spPr>
        </p:pic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41CA98C6-48C4-8461-198D-9A9B3EFC5A98}"/>
                </a:ext>
              </a:extLst>
            </p:cNvPr>
            <p:cNvSpPr/>
            <p:nvPr/>
          </p:nvSpPr>
          <p:spPr>
            <a:xfrm>
              <a:off x="14796770" y="781050"/>
              <a:ext cx="302260" cy="327660"/>
            </a:xfrm>
            <a:custGeom>
              <a:avLst/>
              <a:gdLst/>
              <a:ahLst/>
              <a:cxnLst/>
              <a:rect l="l" t="t" r="r" b="b"/>
              <a:pathLst>
                <a:path w="302259" h="327659">
                  <a:moveTo>
                    <a:pt x="281940" y="0"/>
                  </a:moveTo>
                  <a:lnTo>
                    <a:pt x="22351" y="0"/>
                  </a:lnTo>
                  <a:lnTo>
                    <a:pt x="16383" y="0"/>
                  </a:lnTo>
                  <a:lnTo>
                    <a:pt x="10668" y="2413"/>
                  </a:lnTo>
                  <a:lnTo>
                    <a:pt x="2413" y="10795"/>
                  </a:lnTo>
                  <a:lnTo>
                    <a:pt x="0" y="16509"/>
                  </a:lnTo>
                  <a:lnTo>
                    <a:pt x="0" y="305180"/>
                  </a:lnTo>
                  <a:lnTo>
                    <a:pt x="1760" y="313944"/>
                  </a:lnTo>
                  <a:lnTo>
                    <a:pt x="6556" y="321087"/>
                  </a:lnTo>
                  <a:lnTo>
                    <a:pt x="13662" y="325897"/>
                  </a:lnTo>
                  <a:lnTo>
                    <a:pt x="22351" y="327659"/>
                  </a:lnTo>
                  <a:lnTo>
                    <a:pt x="285876" y="327659"/>
                  </a:lnTo>
                  <a:lnTo>
                    <a:pt x="291592" y="325247"/>
                  </a:lnTo>
                  <a:lnTo>
                    <a:pt x="299847" y="316865"/>
                  </a:lnTo>
                  <a:lnTo>
                    <a:pt x="302260" y="311150"/>
                  </a:lnTo>
                  <a:lnTo>
                    <a:pt x="302260" y="275971"/>
                  </a:lnTo>
                  <a:lnTo>
                    <a:pt x="116332" y="253492"/>
                  </a:lnTo>
                  <a:lnTo>
                    <a:pt x="110617" y="251205"/>
                  </a:lnTo>
                  <a:lnTo>
                    <a:pt x="102362" y="242697"/>
                  </a:lnTo>
                  <a:lnTo>
                    <a:pt x="99949" y="236981"/>
                  </a:lnTo>
                  <a:lnTo>
                    <a:pt x="99949" y="209169"/>
                  </a:lnTo>
                  <a:lnTo>
                    <a:pt x="102362" y="203453"/>
                  </a:lnTo>
                  <a:lnTo>
                    <a:pt x="110617" y="195072"/>
                  </a:lnTo>
                  <a:lnTo>
                    <a:pt x="116332" y="192658"/>
                  </a:lnTo>
                  <a:lnTo>
                    <a:pt x="266065" y="192658"/>
                  </a:lnTo>
                  <a:lnTo>
                    <a:pt x="271780" y="190246"/>
                  </a:lnTo>
                  <a:lnTo>
                    <a:pt x="280162" y="181864"/>
                  </a:lnTo>
                  <a:lnTo>
                    <a:pt x="282448" y="176149"/>
                  </a:lnTo>
                  <a:lnTo>
                    <a:pt x="282448" y="151510"/>
                  </a:lnTo>
                  <a:lnTo>
                    <a:pt x="280707" y="142747"/>
                  </a:lnTo>
                  <a:lnTo>
                    <a:pt x="275955" y="135604"/>
                  </a:lnTo>
                  <a:lnTo>
                    <a:pt x="268892" y="130794"/>
                  </a:lnTo>
                  <a:lnTo>
                    <a:pt x="260223" y="129031"/>
                  </a:lnTo>
                  <a:lnTo>
                    <a:pt x="122301" y="129031"/>
                  </a:lnTo>
                  <a:lnTo>
                    <a:pt x="113611" y="127269"/>
                  </a:lnTo>
                  <a:lnTo>
                    <a:pt x="106505" y="122459"/>
                  </a:lnTo>
                  <a:lnTo>
                    <a:pt x="101709" y="115316"/>
                  </a:lnTo>
                  <a:lnTo>
                    <a:pt x="99949" y="106552"/>
                  </a:lnTo>
                  <a:lnTo>
                    <a:pt x="99949" y="90677"/>
                  </a:lnTo>
                  <a:lnTo>
                    <a:pt x="102362" y="84963"/>
                  </a:lnTo>
                  <a:lnTo>
                    <a:pt x="110617" y="76453"/>
                  </a:lnTo>
                  <a:lnTo>
                    <a:pt x="116332" y="74168"/>
                  </a:lnTo>
                  <a:lnTo>
                    <a:pt x="281940" y="74168"/>
                  </a:lnTo>
                  <a:lnTo>
                    <a:pt x="287655" y="71754"/>
                  </a:lnTo>
                  <a:lnTo>
                    <a:pt x="295910" y="63373"/>
                  </a:lnTo>
                  <a:lnTo>
                    <a:pt x="298323" y="57657"/>
                  </a:lnTo>
                  <a:lnTo>
                    <a:pt x="298323" y="16509"/>
                  </a:lnTo>
                  <a:lnTo>
                    <a:pt x="295910" y="10795"/>
                  </a:lnTo>
                  <a:lnTo>
                    <a:pt x="287655" y="2413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FDB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04659951-BBD7-ECDE-89A0-20E12FAF3EA9}"/>
                </a:ext>
              </a:extLst>
            </p:cNvPr>
            <p:cNvSpPr/>
            <p:nvPr/>
          </p:nvSpPr>
          <p:spPr>
            <a:xfrm>
              <a:off x="14796770" y="781050"/>
              <a:ext cx="302260" cy="327660"/>
            </a:xfrm>
            <a:custGeom>
              <a:avLst/>
              <a:gdLst/>
              <a:ahLst/>
              <a:cxnLst/>
              <a:rect l="l" t="t" r="r" b="b"/>
              <a:pathLst>
                <a:path w="302259" h="327659">
                  <a:moveTo>
                    <a:pt x="22351" y="0"/>
                  </a:moveTo>
                  <a:lnTo>
                    <a:pt x="275971" y="0"/>
                  </a:lnTo>
                  <a:lnTo>
                    <a:pt x="281940" y="0"/>
                  </a:lnTo>
                  <a:lnTo>
                    <a:pt x="287655" y="2413"/>
                  </a:lnTo>
                  <a:lnTo>
                    <a:pt x="291719" y="6603"/>
                  </a:lnTo>
                  <a:lnTo>
                    <a:pt x="295910" y="10795"/>
                  </a:lnTo>
                  <a:lnTo>
                    <a:pt x="298323" y="16509"/>
                  </a:lnTo>
                  <a:lnTo>
                    <a:pt x="298323" y="22478"/>
                  </a:lnTo>
                  <a:lnTo>
                    <a:pt x="298323" y="51689"/>
                  </a:lnTo>
                  <a:lnTo>
                    <a:pt x="298323" y="57657"/>
                  </a:lnTo>
                  <a:lnTo>
                    <a:pt x="295910" y="63373"/>
                  </a:lnTo>
                  <a:lnTo>
                    <a:pt x="291719" y="67564"/>
                  </a:lnTo>
                  <a:lnTo>
                    <a:pt x="287655" y="71754"/>
                  </a:lnTo>
                  <a:lnTo>
                    <a:pt x="281940" y="74168"/>
                  </a:lnTo>
                  <a:lnTo>
                    <a:pt x="275971" y="74168"/>
                  </a:lnTo>
                  <a:lnTo>
                    <a:pt x="122301" y="74168"/>
                  </a:lnTo>
                  <a:lnTo>
                    <a:pt x="116332" y="74168"/>
                  </a:lnTo>
                  <a:lnTo>
                    <a:pt x="110617" y="76453"/>
                  </a:lnTo>
                  <a:lnTo>
                    <a:pt x="106553" y="80772"/>
                  </a:lnTo>
                  <a:lnTo>
                    <a:pt x="102362" y="84963"/>
                  </a:lnTo>
                  <a:lnTo>
                    <a:pt x="99949" y="90677"/>
                  </a:lnTo>
                  <a:lnTo>
                    <a:pt x="99949" y="96520"/>
                  </a:lnTo>
                  <a:lnTo>
                    <a:pt x="99949" y="106552"/>
                  </a:lnTo>
                  <a:lnTo>
                    <a:pt x="101709" y="115316"/>
                  </a:lnTo>
                  <a:lnTo>
                    <a:pt x="106505" y="122459"/>
                  </a:lnTo>
                  <a:lnTo>
                    <a:pt x="113611" y="127269"/>
                  </a:lnTo>
                  <a:lnTo>
                    <a:pt x="122301" y="129031"/>
                  </a:lnTo>
                  <a:lnTo>
                    <a:pt x="260223" y="129031"/>
                  </a:lnTo>
                  <a:lnTo>
                    <a:pt x="268892" y="130794"/>
                  </a:lnTo>
                  <a:lnTo>
                    <a:pt x="275955" y="135604"/>
                  </a:lnTo>
                  <a:lnTo>
                    <a:pt x="280707" y="142747"/>
                  </a:lnTo>
                  <a:lnTo>
                    <a:pt x="282448" y="151510"/>
                  </a:lnTo>
                  <a:lnTo>
                    <a:pt x="282448" y="170179"/>
                  </a:lnTo>
                  <a:lnTo>
                    <a:pt x="282448" y="176149"/>
                  </a:lnTo>
                  <a:lnTo>
                    <a:pt x="280162" y="181864"/>
                  </a:lnTo>
                  <a:lnTo>
                    <a:pt x="275971" y="186054"/>
                  </a:lnTo>
                  <a:lnTo>
                    <a:pt x="271780" y="190246"/>
                  </a:lnTo>
                  <a:lnTo>
                    <a:pt x="266065" y="192658"/>
                  </a:lnTo>
                  <a:lnTo>
                    <a:pt x="260223" y="192658"/>
                  </a:lnTo>
                  <a:lnTo>
                    <a:pt x="122301" y="192658"/>
                  </a:lnTo>
                  <a:lnTo>
                    <a:pt x="116332" y="192658"/>
                  </a:lnTo>
                  <a:lnTo>
                    <a:pt x="110617" y="195072"/>
                  </a:lnTo>
                  <a:lnTo>
                    <a:pt x="106553" y="199263"/>
                  </a:lnTo>
                  <a:lnTo>
                    <a:pt x="102362" y="203453"/>
                  </a:lnTo>
                  <a:lnTo>
                    <a:pt x="99949" y="209169"/>
                  </a:lnTo>
                  <a:lnTo>
                    <a:pt x="99949" y="215138"/>
                  </a:lnTo>
                  <a:lnTo>
                    <a:pt x="99949" y="231140"/>
                  </a:lnTo>
                  <a:lnTo>
                    <a:pt x="99949" y="236981"/>
                  </a:lnTo>
                  <a:lnTo>
                    <a:pt x="102362" y="242697"/>
                  </a:lnTo>
                  <a:lnTo>
                    <a:pt x="106553" y="246888"/>
                  </a:lnTo>
                  <a:lnTo>
                    <a:pt x="110617" y="251205"/>
                  </a:lnTo>
                  <a:lnTo>
                    <a:pt x="116332" y="253492"/>
                  </a:lnTo>
                  <a:lnTo>
                    <a:pt x="122301" y="253492"/>
                  </a:lnTo>
                  <a:lnTo>
                    <a:pt x="279908" y="253492"/>
                  </a:lnTo>
                  <a:lnTo>
                    <a:pt x="288597" y="255254"/>
                  </a:lnTo>
                  <a:lnTo>
                    <a:pt x="295703" y="260064"/>
                  </a:lnTo>
                  <a:lnTo>
                    <a:pt x="300499" y="267207"/>
                  </a:lnTo>
                  <a:lnTo>
                    <a:pt x="302260" y="275971"/>
                  </a:lnTo>
                  <a:lnTo>
                    <a:pt x="302260" y="305180"/>
                  </a:lnTo>
                  <a:lnTo>
                    <a:pt x="302260" y="311150"/>
                  </a:lnTo>
                  <a:lnTo>
                    <a:pt x="299847" y="316865"/>
                  </a:lnTo>
                  <a:lnTo>
                    <a:pt x="295783" y="321055"/>
                  </a:lnTo>
                  <a:lnTo>
                    <a:pt x="291592" y="325247"/>
                  </a:lnTo>
                  <a:lnTo>
                    <a:pt x="285876" y="327659"/>
                  </a:lnTo>
                  <a:lnTo>
                    <a:pt x="279908" y="327659"/>
                  </a:lnTo>
                  <a:lnTo>
                    <a:pt x="22351" y="327659"/>
                  </a:lnTo>
                  <a:lnTo>
                    <a:pt x="13662" y="325897"/>
                  </a:lnTo>
                  <a:lnTo>
                    <a:pt x="6556" y="321087"/>
                  </a:lnTo>
                  <a:lnTo>
                    <a:pt x="1760" y="313944"/>
                  </a:lnTo>
                  <a:lnTo>
                    <a:pt x="0" y="305180"/>
                  </a:lnTo>
                  <a:lnTo>
                    <a:pt x="0" y="22478"/>
                  </a:lnTo>
                  <a:lnTo>
                    <a:pt x="0" y="16509"/>
                  </a:lnTo>
                  <a:lnTo>
                    <a:pt x="2413" y="10795"/>
                  </a:lnTo>
                  <a:lnTo>
                    <a:pt x="6476" y="6603"/>
                  </a:lnTo>
                  <a:lnTo>
                    <a:pt x="10668" y="2413"/>
                  </a:lnTo>
                  <a:lnTo>
                    <a:pt x="16383" y="0"/>
                  </a:lnTo>
                  <a:lnTo>
                    <a:pt x="22351" y="0"/>
                  </a:lnTo>
                  <a:close/>
                </a:path>
              </a:pathLst>
            </a:custGeom>
            <a:ln w="12700">
              <a:solidFill>
                <a:srgbClr val="F8BB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>
              <a:extLst>
                <a:ext uri="{FF2B5EF4-FFF2-40B4-BE49-F238E27FC236}">
                  <a16:creationId xmlns:a16="http://schemas.microsoft.com/office/drawing/2014/main" id="{66A03633-BB7A-8294-A36D-809F7BB01E24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133320" y="779780"/>
              <a:ext cx="411480" cy="327660"/>
            </a:xfrm>
            <a:prstGeom prst="rect">
              <a:avLst/>
            </a:prstGeom>
          </p:spPr>
        </p:pic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AF30AA8E-E9DE-9EE5-E368-12296EE23423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123795" y="770255"/>
              <a:ext cx="430530" cy="346710"/>
            </a:xfrm>
            <a:prstGeom prst="rect">
              <a:avLst/>
            </a:prstGeom>
          </p:spPr>
        </p:pic>
        <p:pic>
          <p:nvPicPr>
            <p:cNvPr id="29" name="object 29">
              <a:extLst>
                <a:ext uri="{FF2B5EF4-FFF2-40B4-BE49-F238E27FC236}">
                  <a16:creationId xmlns:a16="http://schemas.microsoft.com/office/drawing/2014/main" id="{C2EF22DA-F9AA-A0D8-C9F1-E97806C0617C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226542" y="447040"/>
              <a:ext cx="297180" cy="294639"/>
            </a:xfrm>
            <a:prstGeom prst="rect">
              <a:avLst/>
            </a:prstGeom>
          </p:spPr>
        </p:pic>
        <p:pic>
          <p:nvPicPr>
            <p:cNvPr id="30" name="object 30">
              <a:extLst>
                <a:ext uri="{FF2B5EF4-FFF2-40B4-BE49-F238E27FC236}">
                  <a16:creationId xmlns:a16="http://schemas.microsoft.com/office/drawing/2014/main" id="{1578E4B3-EE6C-1F59-2A3D-9538BDC60B57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550900" y="447040"/>
              <a:ext cx="88900" cy="294639"/>
            </a:xfrm>
            <a:prstGeom prst="rect">
              <a:avLst/>
            </a:prstGeom>
          </p:spPr>
        </p:pic>
        <p:pic>
          <p:nvPicPr>
            <p:cNvPr id="31" name="object 31">
              <a:extLst>
                <a:ext uri="{FF2B5EF4-FFF2-40B4-BE49-F238E27FC236}">
                  <a16:creationId xmlns:a16="http://schemas.microsoft.com/office/drawing/2014/main" id="{E7A17434-85DE-332D-E243-038A0DF66700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672820" y="447040"/>
              <a:ext cx="88900" cy="294639"/>
            </a:xfrm>
            <a:prstGeom prst="rect">
              <a:avLst/>
            </a:prstGeom>
          </p:spPr>
        </p:pic>
        <p:pic>
          <p:nvPicPr>
            <p:cNvPr id="32" name="object 32">
              <a:extLst>
                <a:ext uri="{FF2B5EF4-FFF2-40B4-BE49-F238E27FC236}">
                  <a16:creationId xmlns:a16="http://schemas.microsoft.com/office/drawing/2014/main" id="{C441DD27-A5EF-A06E-A4BE-3369450D5DB9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794740" y="447040"/>
              <a:ext cx="91440" cy="294639"/>
            </a:xfrm>
            <a:prstGeom prst="rect">
              <a:avLst/>
            </a:prstGeom>
          </p:spPr>
        </p:pic>
        <p:pic>
          <p:nvPicPr>
            <p:cNvPr id="33" name="object 33">
              <a:extLst>
                <a:ext uri="{FF2B5EF4-FFF2-40B4-BE49-F238E27FC236}">
                  <a16:creationId xmlns:a16="http://schemas.microsoft.com/office/drawing/2014/main" id="{2B3A8E62-90F8-BDF4-F37A-531B60EC9041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213969" y="439420"/>
              <a:ext cx="299719" cy="297179"/>
            </a:xfrm>
            <a:prstGeom prst="rect">
              <a:avLst/>
            </a:prstGeom>
          </p:spPr>
        </p:pic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FED5E2C6-0695-1D9A-FB7A-6BA1707F9288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528040" y="434340"/>
              <a:ext cx="99059" cy="302259"/>
            </a:xfrm>
            <a:prstGeom prst="rect">
              <a:avLst/>
            </a:prstGeom>
          </p:spPr>
        </p:pic>
        <p:pic>
          <p:nvPicPr>
            <p:cNvPr id="35" name="object 35">
              <a:extLst>
                <a:ext uri="{FF2B5EF4-FFF2-40B4-BE49-F238E27FC236}">
                  <a16:creationId xmlns:a16="http://schemas.microsoft.com/office/drawing/2014/main" id="{B637D0CD-5DB2-1351-33BA-EF99B6C3DDA0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203809" y="434340"/>
              <a:ext cx="298602" cy="294639"/>
            </a:xfrm>
            <a:prstGeom prst="rect">
              <a:avLst/>
            </a:prstGeom>
          </p:spPr>
        </p:pic>
        <p:pic>
          <p:nvPicPr>
            <p:cNvPr id="36" name="object 36">
              <a:extLst>
                <a:ext uri="{FF2B5EF4-FFF2-40B4-BE49-F238E27FC236}">
                  <a16:creationId xmlns:a16="http://schemas.microsoft.com/office/drawing/2014/main" id="{5BE755D6-008C-C732-9BC2-737F026B92A8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191236" y="424815"/>
              <a:ext cx="323215" cy="313689"/>
            </a:xfrm>
            <a:prstGeom prst="rect">
              <a:avLst/>
            </a:prstGeom>
          </p:spPr>
        </p:pic>
        <p:pic>
          <p:nvPicPr>
            <p:cNvPr id="37" name="object 37">
              <a:extLst>
                <a:ext uri="{FF2B5EF4-FFF2-40B4-BE49-F238E27FC236}">
                  <a16:creationId xmlns:a16="http://schemas.microsoft.com/office/drawing/2014/main" id="{C9428F26-E187-4F60-51AC-516855B70CBC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649960" y="434340"/>
              <a:ext cx="101600" cy="302259"/>
            </a:xfrm>
            <a:prstGeom prst="rect">
              <a:avLst/>
            </a:prstGeom>
          </p:spPr>
        </p:pic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C16669E3-109A-8732-5838-F1A320790428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518599" y="424815"/>
              <a:ext cx="107866" cy="313689"/>
            </a:xfrm>
            <a:prstGeom prst="rect">
              <a:avLst/>
            </a:prstGeom>
          </p:spPr>
        </p:pic>
        <p:pic>
          <p:nvPicPr>
            <p:cNvPr id="39" name="object 39">
              <a:extLst>
                <a:ext uri="{FF2B5EF4-FFF2-40B4-BE49-F238E27FC236}">
                  <a16:creationId xmlns:a16="http://schemas.microsoft.com/office/drawing/2014/main" id="{1F1A48D8-5229-A83F-7065-B7799FFE06A5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774420" y="434340"/>
              <a:ext cx="99060" cy="302259"/>
            </a:xfrm>
            <a:prstGeom prst="rect">
              <a:avLst/>
            </a:prstGeom>
          </p:spPr>
        </p:pic>
        <p:pic>
          <p:nvPicPr>
            <p:cNvPr id="40" name="object 40">
              <a:extLst>
                <a:ext uri="{FF2B5EF4-FFF2-40B4-BE49-F238E27FC236}">
                  <a16:creationId xmlns:a16="http://schemas.microsoft.com/office/drawing/2014/main" id="{B6915189-FBD0-B9E1-43D2-6B008D21B1A5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640519" y="424815"/>
              <a:ext cx="107866" cy="313689"/>
            </a:xfrm>
            <a:prstGeom prst="rect">
              <a:avLst/>
            </a:prstGeom>
          </p:spPr>
        </p:pic>
        <p:pic>
          <p:nvPicPr>
            <p:cNvPr id="41" name="object 41">
              <a:extLst>
                <a:ext uri="{FF2B5EF4-FFF2-40B4-BE49-F238E27FC236}">
                  <a16:creationId xmlns:a16="http://schemas.microsoft.com/office/drawing/2014/main" id="{C69A54BD-C2DC-0D4B-E41C-902DFA2423B5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764979" y="424815"/>
              <a:ext cx="107866" cy="313689"/>
            </a:xfrm>
            <a:prstGeom prst="rect">
              <a:avLst/>
            </a:prstGeom>
          </p:spPr>
        </p:pic>
      </p:grpSp>
      <p:sp>
        <p:nvSpPr>
          <p:cNvPr id="42" name="object 42">
            <a:extLst>
              <a:ext uri="{FF2B5EF4-FFF2-40B4-BE49-F238E27FC236}">
                <a16:creationId xmlns:a16="http://schemas.microsoft.com/office/drawing/2014/main" id="{03499309-7491-1225-246D-18FA347779D7}"/>
              </a:ext>
            </a:extLst>
          </p:cNvPr>
          <p:cNvSpPr/>
          <p:nvPr/>
        </p:nvSpPr>
        <p:spPr>
          <a:xfrm>
            <a:off x="14340558" y="1199614"/>
            <a:ext cx="264160" cy="40005"/>
          </a:xfrm>
          <a:custGeom>
            <a:avLst/>
            <a:gdLst/>
            <a:ahLst/>
            <a:cxnLst/>
            <a:rect l="l" t="t" r="r" b="b"/>
            <a:pathLst>
              <a:path w="264159" h="40005">
                <a:moveTo>
                  <a:pt x="314" y="0"/>
                </a:moveTo>
                <a:lnTo>
                  <a:pt x="0" y="38922"/>
                </a:lnTo>
                <a:lnTo>
                  <a:pt x="245038" y="39695"/>
                </a:lnTo>
                <a:lnTo>
                  <a:pt x="252411" y="38235"/>
                </a:lnTo>
                <a:lnTo>
                  <a:pt x="258455" y="34205"/>
                </a:lnTo>
                <a:lnTo>
                  <a:pt x="262560" y="28208"/>
                </a:lnTo>
                <a:lnTo>
                  <a:pt x="264112" y="20843"/>
                </a:lnTo>
                <a:lnTo>
                  <a:pt x="264161" y="15547"/>
                </a:lnTo>
                <a:lnTo>
                  <a:pt x="262082" y="10451"/>
                </a:lnTo>
                <a:lnTo>
                  <a:pt x="254636" y="2916"/>
                </a:lnTo>
                <a:lnTo>
                  <a:pt x="249559" y="790"/>
                </a:lnTo>
                <a:lnTo>
                  <a:pt x="314" y="0"/>
                </a:lnTo>
                <a:close/>
              </a:path>
            </a:pathLst>
          </a:custGeom>
          <a:solidFill>
            <a:srgbClr val="FF3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>
            <a:extLst>
              <a:ext uri="{FF2B5EF4-FFF2-40B4-BE49-F238E27FC236}">
                <a16:creationId xmlns:a16="http://schemas.microsoft.com/office/drawing/2014/main" id="{2F54962D-C2B3-16ED-2F5D-4CDF04475F35}"/>
              </a:ext>
            </a:extLst>
          </p:cNvPr>
          <p:cNvSpPr/>
          <p:nvPr/>
        </p:nvSpPr>
        <p:spPr>
          <a:xfrm>
            <a:off x="13244748" y="1197081"/>
            <a:ext cx="264160" cy="40005"/>
          </a:xfrm>
          <a:custGeom>
            <a:avLst/>
            <a:gdLst/>
            <a:ahLst/>
            <a:cxnLst/>
            <a:rect l="l" t="t" r="r" b="b"/>
            <a:pathLst>
              <a:path w="264159" h="40005">
                <a:moveTo>
                  <a:pt x="263825" y="0"/>
                </a:moveTo>
                <a:lnTo>
                  <a:pt x="14604" y="787"/>
                </a:lnTo>
                <a:lnTo>
                  <a:pt x="9527" y="2914"/>
                </a:lnTo>
                <a:lnTo>
                  <a:pt x="2064" y="10448"/>
                </a:lnTo>
                <a:lnTo>
                  <a:pt x="0" y="15545"/>
                </a:lnTo>
                <a:lnTo>
                  <a:pt x="38" y="20841"/>
                </a:lnTo>
                <a:lnTo>
                  <a:pt x="1589" y="28206"/>
                </a:lnTo>
                <a:lnTo>
                  <a:pt x="5692" y="34203"/>
                </a:lnTo>
                <a:lnTo>
                  <a:pt x="11740" y="38233"/>
                </a:lnTo>
                <a:lnTo>
                  <a:pt x="19124" y="39693"/>
                </a:lnTo>
                <a:lnTo>
                  <a:pt x="264163" y="38920"/>
                </a:lnTo>
                <a:lnTo>
                  <a:pt x="263825" y="0"/>
                </a:lnTo>
                <a:close/>
              </a:path>
            </a:pathLst>
          </a:custGeom>
          <a:solidFill>
            <a:srgbClr val="5ED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>
            <a:extLst>
              <a:ext uri="{FF2B5EF4-FFF2-40B4-BE49-F238E27FC236}">
                <a16:creationId xmlns:a16="http://schemas.microsoft.com/office/drawing/2014/main" id="{8F92CFE8-FEA3-433B-97C4-6493B0767CC9}"/>
              </a:ext>
            </a:extLst>
          </p:cNvPr>
          <p:cNvGrpSpPr/>
          <p:nvPr/>
        </p:nvGrpSpPr>
        <p:grpSpPr>
          <a:xfrm>
            <a:off x="13508911" y="1196987"/>
            <a:ext cx="832485" cy="41910"/>
            <a:chOff x="13508911" y="1196987"/>
            <a:chExt cx="832485" cy="41910"/>
          </a:xfrm>
        </p:grpSpPr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9CFFBEE2-105D-D92D-2636-D7D1874D7FDB}"/>
                </a:ext>
              </a:extLst>
            </p:cNvPr>
            <p:cNvSpPr/>
            <p:nvPr/>
          </p:nvSpPr>
          <p:spPr>
            <a:xfrm>
              <a:off x="14061070" y="1198732"/>
              <a:ext cx="280035" cy="40005"/>
            </a:xfrm>
            <a:custGeom>
              <a:avLst/>
              <a:gdLst/>
              <a:ahLst/>
              <a:cxnLst/>
              <a:rect l="l" t="t" r="r" b="b"/>
              <a:pathLst>
                <a:path w="280034" h="40005">
                  <a:moveTo>
                    <a:pt x="338" y="0"/>
                  </a:moveTo>
                  <a:lnTo>
                    <a:pt x="0" y="38919"/>
                  </a:lnTo>
                  <a:lnTo>
                    <a:pt x="279391" y="39804"/>
                  </a:lnTo>
                  <a:lnTo>
                    <a:pt x="279730" y="88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8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0AE54D6D-960B-B6A4-1337-3ADDC2E82EC4}"/>
                </a:ext>
              </a:extLst>
            </p:cNvPr>
            <p:cNvSpPr/>
            <p:nvPr/>
          </p:nvSpPr>
          <p:spPr>
            <a:xfrm>
              <a:off x="13784121" y="1197854"/>
              <a:ext cx="277495" cy="40005"/>
            </a:xfrm>
            <a:custGeom>
              <a:avLst/>
              <a:gdLst/>
              <a:ahLst/>
              <a:cxnLst/>
              <a:rect l="l" t="t" r="r" b="b"/>
              <a:pathLst>
                <a:path w="277494" h="40005">
                  <a:moveTo>
                    <a:pt x="338" y="0"/>
                  </a:moveTo>
                  <a:lnTo>
                    <a:pt x="0" y="38922"/>
                  </a:lnTo>
                  <a:lnTo>
                    <a:pt x="276877" y="39797"/>
                  </a:lnTo>
                  <a:lnTo>
                    <a:pt x="277191" y="877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ED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3DF8D65C-D6D5-E6B1-9A38-7110AAE6ECE0}"/>
                </a:ext>
              </a:extLst>
            </p:cNvPr>
            <p:cNvSpPr/>
            <p:nvPr/>
          </p:nvSpPr>
          <p:spPr>
            <a:xfrm>
              <a:off x="13508911" y="1196987"/>
              <a:ext cx="275590" cy="40005"/>
            </a:xfrm>
            <a:custGeom>
              <a:avLst/>
              <a:gdLst/>
              <a:ahLst/>
              <a:cxnLst/>
              <a:rect l="l" t="t" r="r" b="b"/>
              <a:pathLst>
                <a:path w="275590" h="40005">
                  <a:moveTo>
                    <a:pt x="338" y="0"/>
                  </a:moveTo>
                  <a:lnTo>
                    <a:pt x="0" y="38918"/>
                  </a:lnTo>
                  <a:lnTo>
                    <a:pt x="275112" y="39790"/>
                  </a:lnTo>
                  <a:lnTo>
                    <a:pt x="275451" y="867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7BE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>
            <a:extLst>
              <a:ext uri="{FF2B5EF4-FFF2-40B4-BE49-F238E27FC236}">
                <a16:creationId xmlns:a16="http://schemas.microsoft.com/office/drawing/2014/main" id="{45DD3E88-E97E-579F-0C84-9F88F1EB4B41}"/>
              </a:ext>
            </a:extLst>
          </p:cNvPr>
          <p:cNvSpPr txBox="1"/>
          <p:nvPr/>
        </p:nvSpPr>
        <p:spPr>
          <a:xfrm>
            <a:off x="13940409" y="474471"/>
            <a:ext cx="1480185" cy="27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95"/>
              </a:spcBef>
            </a:pPr>
            <a:r>
              <a:rPr sz="750" b="1" spc="75" dirty="0">
                <a:latin typeface="Arial"/>
                <a:cs typeface="Arial"/>
              </a:rPr>
              <a:t>SEMINÁRIO</a:t>
            </a:r>
            <a:r>
              <a:rPr sz="750" b="1" spc="35" dirty="0">
                <a:latin typeface="Arial"/>
                <a:cs typeface="Arial"/>
              </a:rPr>
              <a:t> </a:t>
            </a:r>
            <a:r>
              <a:rPr sz="750" b="1" spc="90" dirty="0">
                <a:latin typeface="Arial"/>
                <a:cs typeface="Arial"/>
              </a:rPr>
              <a:t>NACIONAL</a:t>
            </a:r>
            <a:r>
              <a:rPr sz="750" b="1" spc="25" dirty="0">
                <a:latin typeface="Arial"/>
                <a:cs typeface="Arial"/>
              </a:rPr>
              <a:t> </a:t>
            </a:r>
            <a:r>
              <a:rPr sz="750" b="1" spc="60" dirty="0">
                <a:latin typeface="Arial"/>
                <a:cs typeface="Arial"/>
              </a:rPr>
              <a:t>DO </a:t>
            </a:r>
            <a:r>
              <a:rPr sz="750" b="1" spc="80" dirty="0">
                <a:latin typeface="Arial"/>
                <a:cs typeface="Arial"/>
              </a:rPr>
              <a:t>ENSINO</a:t>
            </a:r>
            <a:r>
              <a:rPr sz="750" b="1" spc="5" dirty="0">
                <a:latin typeface="Arial"/>
                <a:cs typeface="Arial"/>
              </a:rPr>
              <a:t> </a:t>
            </a:r>
            <a:r>
              <a:rPr sz="750" b="1" spc="65" dirty="0">
                <a:latin typeface="Arial"/>
                <a:cs typeface="Arial"/>
              </a:rPr>
              <a:t>MÉDIO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49" name="object 49">
            <a:extLst>
              <a:ext uri="{FF2B5EF4-FFF2-40B4-BE49-F238E27FC236}">
                <a16:creationId xmlns:a16="http://schemas.microsoft.com/office/drawing/2014/main" id="{5D242B83-2080-7A4F-4DC4-919DD5BD87F5}"/>
              </a:ext>
            </a:extLst>
          </p:cNvPr>
          <p:cNvGrpSpPr/>
          <p:nvPr/>
        </p:nvGrpSpPr>
        <p:grpSpPr>
          <a:xfrm>
            <a:off x="1371600" y="1851660"/>
            <a:ext cx="16413480" cy="7393940"/>
            <a:chOff x="1371600" y="1851660"/>
            <a:chExt cx="16413480" cy="7393940"/>
          </a:xfrm>
        </p:grpSpPr>
        <p:pic>
          <p:nvPicPr>
            <p:cNvPr id="50" name="object 50">
              <a:extLst>
                <a:ext uri="{FF2B5EF4-FFF2-40B4-BE49-F238E27FC236}">
                  <a16:creationId xmlns:a16="http://schemas.microsoft.com/office/drawing/2014/main" id="{BC7F104E-2671-9B0A-438A-B9CF8A631BF2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192259" y="2009203"/>
              <a:ext cx="8592820" cy="7066216"/>
            </a:xfrm>
            <a:prstGeom prst="rect">
              <a:avLst/>
            </a:prstGeom>
          </p:spPr>
        </p:pic>
        <p:pic>
          <p:nvPicPr>
            <p:cNvPr id="51" name="object 51">
              <a:extLst>
                <a:ext uri="{FF2B5EF4-FFF2-40B4-BE49-F238E27FC236}">
                  <a16:creationId xmlns:a16="http://schemas.microsoft.com/office/drawing/2014/main" id="{DD069260-7310-717E-CC95-B27DE992C8E9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71600" y="1851660"/>
              <a:ext cx="8989060" cy="7393940"/>
            </a:xfrm>
            <a:prstGeom prst="rect">
              <a:avLst/>
            </a:prstGeom>
          </p:spPr>
        </p:pic>
      </p:grpSp>
      <p:pic>
        <p:nvPicPr>
          <p:cNvPr id="52" name="object 52">
            <a:extLst>
              <a:ext uri="{FF2B5EF4-FFF2-40B4-BE49-F238E27FC236}">
                <a16:creationId xmlns:a16="http://schemas.microsoft.com/office/drawing/2014/main" id="{4E0E71CA-41CE-69DA-DDE8-A29552E9DC22}"/>
              </a:ext>
            </a:extLst>
          </p:cNvPr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1927840" y="335279"/>
            <a:ext cx="1168400" cy="904240"/>
          </a:xfrm>
          <a:prstGeom prst="rect">
            <a:avLst/>
          </a:prstGeom>
        </p:spPr>
      </p:pic>
      <p:grpSp>
        <p:nvGrpSpPr>
          <p:cNvPr id="53" name="object 53">
            <a:extLst>
              <a:ext uri="{FF2B5EF4-FFF2-40B4-BE49-F238E27FC236}">
                <a16:creationId xmlns:a16="http://schemas.microsoft.com/office/drawing/2014/main" id="{2E5123B9-D71C-D90F-30E9-6BBFC5451502}"/>
              </a:ext>
            </a:extLst>
          </p:cNvPr>
          <p:cNvGrpSpPr/>
          <p:nvPr/>
        </p:nvGrpSpPr>
        <p:grpSpPr>
          <a:xfrm>
            <a:off x="15750539" y="289559"/>
            <a:ext cx="2324100" cy="906780"/>
            <a:chOff x="15750539" y="289559"/>
            <a:chExt cx="2324100" cy="906780"/>
          </a:xfrm>
        </p:grpSpPr>
        <p:pic>
          <p:nvPicPr>
            <p:cNvPr id="54" name="object 54">
              <a:extLst>
                <a:ext uri="{FF2B5EF4-FFF2-40B4-BE49-F238E27FC236}">
                  <a16:creationId xmlns:a16="http://schemas.microsoft.com/office/drawing/2014/main" id="{F64F8D30-DE9D-C0B9-A66A-2C2DB8D1DF42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750539" y="866140"/>
              <a:ext cx="2324100" cy="330200"/>
            </a:xfrm>
            <a:prstGeom prst="rect">
              <a:avLst/>
            </a:prstGeom>
          </p:spPr>
        </p:pic>
        <p:pic>
          <p:nvPicPr>
            <p:cNvPr id="55" name="object 55">
              <a:extLst>
                <a:ext uri="{FF2B5EF4-FFF2-40B4-BE49-F238E27FC236}">
                  <a16:creationId xmlns:a16="http://schemas.microsoft.com/office/drawing/2014/main" id="{DD9C82A1-AC99-C730-B49D-3D44AEF78ECA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6428719" y="515619"/>
              <a:ext cx="1645919" cy="360679"/>
            </a:xfrm>
            <a:prstGeom prst="rect">
              <a:avLst/>
            </a:prstGeom>
          </p:spPr>
        </p:pic>
        <p:pic>
          <p:nvPicPr>
            <p:cNvPr id="56" name="object 56">
              <a:extLst>
                <a:ext uri="{FF2B5EF4-FFF2-40B4-BE49-F238E27FC236}">
                  <a16:creationId xmlns:a16="http://schemas.microsoft.com/office/drawing/2014/main" id="{96AD5129-0710-3EE7-27EC-6E9E29C49BB4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5811499" y="289559"/>
              <a:ext cx="617219" cy="563879"/>
            </a:xfrm>
            <a:prstGeom prst="rect">
              <a:avLst/>
            </a:prstGeom>
          </p:spPr>
        </p:pic>
      </p:grpSp>
      <p:sp>
        <p:nvSpPr>
          <p:cNvPr id="57" name="object 57">
            <a:extLst>
              <a:ext uri="{FF2B5EF4-FFF2-40B4-BE49-F238E27FC236}">
                <a16:creationId xmlns:a16="http://schemas.microsoft.com/office/drawing/2014/main" id="{90089F08-81BE-0256-C7C6-8D4A5EC745E4}"/>
              </a:ext>
            </a:extLst>
          </p:cNvPr>
          <p:cNvSpPr txBox="1"/>
          <p:nvPr/>
        </p:nvSpPr>
        <p:spPr>
          <a:xfrm>
            <a:off x="1618361" y="4215765"/>
            <a:ext cx="4327525" cy="2084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310"/>
              </a:lnSpc>
              <a:spcBef>
                <a:spcPts val="90"/>
              </a:spcBef>
            </a:pPr>
            <a:r>
              <a:rPr sz="2850" spc="-90" dirty="0">
                <a:latin typeface="Times New Roman"/>
                <a:cs typeface="Times New Roman"/>
              </a:rPr>
              <a:t>Sua</a:t>
            </a:r>
            <a:r>
              <a:rPr sz="2850" spc="-120" dirty="0">
                <a:latin typeface="Times New Roman"/>
                <a:cs typeface="Times New Roman"/>
              </a:rPr>
              <a:t> </a:t>
            </a:r>
            <a:r>
              <a:rPr sz="2850" spc="-114" dirty="0">
                <a:latin typeface="Times New Roman"/>
                <a:cs typeface="Times New Roman"/>
              </a:rPr>
              <a:t>apresentação</a:t>
            </a:r>
            <a:r>
              <a:rPr sz="2850" spc="-35" dirty="0">
                <a:latin typeface="Times New Roman"/>
                <a:cs typeface="Times New Roman"/>
              </a:rPr>
              <a:t> </a:t>
            </a:r>
            <a:r>
              <a:rPr sz="2850" spc="-100" dirty="0">
                <a:latin typeface="Times New Roman"/>
                <a:cs typeface="Times New Roman"/>
              </a:rPr>
              <a:t>poderá</a:t>
            </a:r>
            <a:r>
              <a:rPr sz="2850" spc="-95" dirty="0">
                <a:latin typeface="Times New Roman"/>
                <a:cs typeface="Times New Roman"/>
              </a:rPr>
              <a:t> </a:t>
            </a:r>
            <a:r>
              <a:rPr sz="2850" spc="-55" dirty="0">
                <a:latin typeface="Times New Roman"/>
                <a:cs typeface="Times New Roman"/>
              </a:rPr>
              <a:t>conter:</a:t>
            </a:r>
            <a:endParaRPr sz="2850">
              <a:latin typeface="Times New Roman"/>
              <a:cs typeface="Times New Roman"/>
            </a:endParaRPr>
          </a:p>
          <a:p>
            <a:pPr marL="627380" indent="-307340">
              <a:lnSpc>
                <a:spcPts val="3200"/>
              </a:lnSpc>
              <a:buFont typeface="Arial MT"/>
              <a:buChar char="•"/>
              <a:tabLst>
                <a:tab pos="627380" algn="l"/>
              </a:tabLst>
            </a:pPr>
            <a:r>
              <a:rPr sz="2850" spc="-10" dirty="0">
                <a:latin typeface="Times New Roman"/>
                <a:cs typeface="Times New Roman"/>
              </a:rPr>
              <a:t>Introdução</a:t>
            </a:r>
            <a:endParaRPr sz="2850">
              <a:latin typeface="Times New Roman"/>
              <a:cs typeface="Times New Roman"/>
            </a:endParaRPr>
          </a:p>
          <a:p>
            <a:pPr marL="627380" indent="-307340">
              <a:lnSpc>
                <a:spcPts val="3200"/>
              </a:lnSpc>
              <a:buFont typeface="Arial MT"/>
              <a:buChar char="•"/>
              <a:tabLst>
                <a:tab pos="627380" algn="l"/>
              </a:tabLst>
            </a:pPr>
            <a:r>
              <a:rPr sz="2850" spc="-10" dirty="0">
                <a:latin typeface="Times New Roman"/>
                <a:cs typeface="Times New Roman"/>
              </a:rPr>
              <a:t>Metodologia</a:t>
            </a:r>
            <a:endParaRPr sz="2850">
              <a:latin typeface="Times New Roman"/>
              <a:cs typeface="Times New Roman"/>
            </a:endParaRPr>
          </a:p>
          <a:p>
            <a:pPr marL="627380" indent="-307340">
              <a:lnSpc>
                <a:spcPts val="3200"/>
              </a:lnSpc>
              <a:buFont typeface="Arial MT"/>
              <a:buChar char="•"/>
              <a:tabLst>
                <a:tab pos="627380" algn="l"/>
              </a:tabLst>
            </a:pPr>
            <a:r>
              <a:rPr sz="2850" spc="-105" dirty="0">
                <a:latin typeface="Times New Roman"/>
                <a:cs typeface="Times New Roman"/>
              </a:rPr>
              <a:t>Resultados</a:t>
            </a:r>
            <a:r>
              <a:rPr sz="2850" spc="-85" dirty="0">
                <a:latin typeface="Times New Roman"/>
                <a:cs typeface="Times New Roman"/>
              </a:rPr>
              <a:t> </a:t>
            </a:r>
            <a:r>
              <a:rPr sz="2850" spc="-20" dirty="0">
                <a:latin typeface="Times New Roman"/>
                <a:cs typeface="Times New Roman"/>
              </a:rPr>
              <a:t>e</a:t>
            </a:r>
            <a:r>
              <a:rPr sz="2850" spc="-185" dirty="0">
                <a:latin typeface="Times New Roman"/>
                <a:cs typeface="Times New Roman"/>
              </a:rPr>
              <a:t> </a:t>
            </a:r>
            <a:r>
              <a:rPr sz="2850" spc="-10" dirty="0">
                <a:latin typeface="Times New Roman"/>
                <a:cs typeface="Times New Roman"/>
              </a:rPr>
              <a:t>discussão</a:t>
            </a:r>
            <a:endParaRPr sz="2850">
              <a:latin typeface="Times New Roman"/>
              <a:cs typeface="Times New Roman"/>
            </a:endParaRPr>
          </a:p>
          <a:p>
            <a:pPr marL="627380" indent="-307340">
              <a:lnSpc>
                <a:spcPts val="3310"/>
              </a:lnSpc>
              <a:buFont typeface="Arial MT"/>
              <a:buChar char="•"/>
              <a:tabLst>
                <a:tab pos="627380" algn="l"/>
              </a:tabLst>
            </a:pPr>
            <a:r>
              <a:rPr sz="2850" spc="-105" dirty="0">
                <a:latin typeface="Times New Roman"/>
                <a:cs typeface="Times New Roman"/>
              </a:rPr>
              <a:t>Considerações</a:t>
            </a:r>
            <a:r>
              <a:rPr sz="2850" spc="-95" dirty="0">
                <a:latin typeface="Times New Roman"/>
                <a:cs typeface="Times New Roman"/>
              </a:rPr>
              <a:t> </a:t>
            </a:r>
            <a:r>
              <a:rPr sz="2850" spc="-10" dirty="0">
                <a:latin typeface="Times New Roman"/>
                <a:cs typeface="Times New Roman"/>
              </a:rPr>
              <a:t>finais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58" name="object 58">
            <a:extLst>
              <a:ext uri="{FF2B5EF4-FFF2-40B4-BE49-F238E27FC236}">
                <a16:creationId xmlns:a16="http://schemas.microsoft.com/office/drawing/2014/main" id="{46213E6F-8F5C-FD95-7BF5-F44BB84B7D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7724" y="2699384"/>
            <a:ext cx="32590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spc="-114" dirty="0"/>
              <a:t>METODOLOGIA</a:t>
            </a:r>
            <a:endParaRPr sz="3200" spc="-114" dirty="0"/>
          </a:p>
        </p:txBody>
      </p:sp>
      <p:grpSp>
        <p:nvGrpSpPr>
          <p:cNvPr id="59" name="object 59">
            <a:extLst>
              <a:ext uri="{FF2B5EF4-FFF2-40B4-BE49-F238E27FC236}">
                <a16:creationId xmlns:a16="http://schemas.microsoft.com/office/drawing/2014/main" id="{E6F144CC-3117-ED89-15BA-2041F9CD99D2}"/>
              </a:ext>
            </a:extLst>
          </p:cNvPr>
          <p:cNvGrpSpPr/>
          <p:nvPr/>
        </p:nvGrpSpPr>
        <p:grpSpPr>
          <a:xfrm>
            <a:off x="10629900" y="9418319"/>
            <a:ext cx="7658100" cy="868680"/>
            <a:chOff x="10629900" y="9418319"/>
            <a:chExt cx="7658100" cy="868680"/>
          </a:xfrm>
        </p:grpSpPr>
        <p:pic>
          <p:nvPicPr>
            <p:cNvPr id="60" name="object 60">
              <a:extLst>
                <a:ext uri="{FF2B5EF4-FFF2-40B4-BE49-F238E27FC236}">
                  <a16:creationId xmlns:a16="http://schemas.microsoft.com/office/drawing/2014/main" id="{B3B580AA-59DD-0665-16A8-165FA3DF3CD5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629900" y="9418319"/>
              <a:ext cx="7592059" cy="706120"/>
            </a:xfrm>
            <a:prstGeom prst="rect">
              <a:avLst/>
            </a:prstGeom>
          </p:spPr>
        </p:pic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40D3AF7E-98A1-3B66-8416-F72073D11A8A}"/>
                </a:ext>
              </a:extLst>
            </p:cNvPr>
            <p:cNvSpPr/>
            <p:nvPr/>
          </p:nvSpPr>
          <p:spPr>
            <a:xfrm>
              <a:off x="16859837" y="10162683"/>
              <a:ext cx="1428750" cy="124460"/>
            </a:xfrm>
            <a:custGeom>
              <a:avLst/>
              <a:gdLst/>
              <a:ahLst/>
              <a:cxnLst/>
              <a:rect l="l" t="t" r="r" b="b"/>
              <a:pathLst>
                <a:path w="1428750" h="124459">
                  <a:moveTo>
                    <a:pt x="719" y="0"/>
                  </a:moveTo>
                  <a:lnTo>
                    <a:pt x="0" y="124314"/>
                  </a:lnTo>
                  <a:lnTo>
                    <a:pt x="1428161" y="124314"/>
                  </a:lnTo>
                  <a:lnTo>
                    <a:pt x="1428161" y="22400"/>
                  </a:lnTo>
                  <a:lnTo>
                    <a:pt x="1422744" y="18317"/>
                  </a:lnTo>
                  <a:lnTo>
                    <a:pt x="1401694" y="9255"/>
                  </a:lnTo>
                  <a:lnTo>
                    <a:pt x="1379582" y="6081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FF3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>
              <a:extLst>
                <a:ext uri="{FF2B5EF4-FFF2-40B4-BE49-F238E27FC236}">
                  <a16:creationId xmlns:a16="http://schemas.microsoft.com/office/drawing/2014/main" id="{2019DE8E-13DD-8CCA-7779-492818C278CB}"/>
                </a:ext>
              </a:extLst>
            </p:cNvPr>
            <p:cNvSpPr/>
            <p:nvPr/>
          </p:nvSpPr>
          <p:spPr>
            <a:xfrm>
              <a:off x="10666557" y="10142704"/>
              <a:ext cx="1490980" cy="144780"/>
            </a:xfrm>
            <a:custGeom>
              <a:avLst/>
              <a:gdLst/>
              <a:ahLst/>
              <a:cxnLst/>
              <a:rect l="l" t="t" r="r" b="b"/>
              <a:pathLst>
                <a:path w="1490979" h="144779">
                  <a:moveTo>
                    <a:pt x="1489658" y="0"/>
                  </a:moveTo>
                  <a:lnTo>
                    <a:pt x="110931" y="6062"/>
                  </a:lnTo>
                  <a:lnTo>
                    <a:pt x="67769" y="18298"/>
                  </a:lnTo>
                  <a:lnTo>
                    <a:pt x="31269" y="52710"/>
                  </a:lnTo>
                  <a:lnTo>
                    <a:pt x="6965" y="104041"/>
                  </a:lnTo>
                  <a:lnTo>
                    <a:pt x="0" y="144293"/>
                  </a:lnTo>
                  <a:lnTo>
                    <a:pt x="1490557" y="144293"/>
                  </a:lnTo>
                  <a:lnTo>
                    <a:pt x="1489658" y="0"/>
                  </a:lnTo>
                  <a:close/>
                </a:path>
              </a:pathLst>
            </a:custGeom>
            <a:solidFill>
              <a:srgbClr val="5ED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B2311254-1D8C-A6AF-2890-2A8EAF2B9873}"/>
                </a:ext>
              </a:extLst>
            </p:cNvPr>
            <p:cNvSpPr/>
            <p:nvPr/>
          </p:nvSpPr>
          <p:spPr>
            <a:xfrm>
              <a:off x="15280147" y="10155725"/>
              <a:ext cx="1580515" cy="131445"/>
            </a:xfrm>
            <a:custGeom>
              <a:avLst/>
              <a:gdLst/>
              <a:ahLst/>
              <a:cxnLst/>
              <a:rect l="l" t="t" r="r" b="b"/>
              <a:pathLst>
                <a:path w="1580515" h="131445">
                  <a:moveTo>
                    <a:pt x="817" y="0"/>
                  </a:moveTo>
                  <a:lnTo>
                    <a:pt x="0" y="131272"/>
                  </a:lnTo>
                  <a:lnTo>
                    <a:pt x="1579224" y="131272"/>
                  </a:lnTo>
                  <a:lnTo>
                    <a:pt x="1579999" y="6958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8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9D8FD582-374C-4B2D-40E5-4147E8B25BCF}"/>
                </a:ext>
              </a:extLst>
            </p:cNvPr>
            <p:cNvSpPr/>
            <p:nvPr/>
          </p:nvSpPr>
          <p:spPr>
            <a:xfrm>
              <a:off x="13714723" y="10148805"/>
              <a:ext cx="1565910" cy="138430"/>
            </a:xfrm>
            <a:custGeom>
              <a:avLst/>
              <a:gdLst/>
              <a:ahLst/>
              <a:cxnLst/>
              <a:rect l="l" t="t" r="r" b="b"/>
              <a:pathLst>
                <a:path w="1565909" h="138429">
                  <a:moveTo>
                    <a:pt x="860" y="0"/>
                  </a:moveTo>
                  <a:lnTo>
                    <a:pt x="0" y="138193"/>
                  </a:lnTo>
                  <a:lnTo>
                    <a:pt x="1564935" y="138193"/>
                  </a:lnTo>
                  <a:lnTo>
                    <a:pt x="1565695" y="6920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FFED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C8016BC5-AE34-9CC9-B55E-A830DB17BBEE}"/>
                </a:ext>
              </a:extLst>
            </p:cNvPr>
            <p:cNvSpPr/>
            <p:nvPr/>
          </p:nvSpPr>
          <p:spPr>
            <a:xfrm>
              <a:off x="12159138" y="10141961"/>
              <a:ext cx="1556385" cy="145415"/>
            </a:xfrm>
            <a:custGeom>
              <a:avLst/>
              <a:gdLst/>
              <a:ahLst/>
              <a:cxnLst/>
              <a:rect l="l" t="t" r="r" b="b"/>
              <a:pathLst>
                <a:path w="1556384" h="145415">
                  <a:moveTo>
                    <a:pt x="903" y="0"/>
                  </a:moveTo>
                  <a:lnTo>
                    <a:pt x="0" y="145036"/>
                  </a:lnTo>
                  <a:lnTo>
                    <a:pt x="1555038" y="145036"/>
                  </a:lnTo>
                  <a:lnTo>
                    <a:pt x="1555899" y="6843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7BE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9981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10E11-D2B7-E0EC-220A-C6A2B9242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FBB52F3-8735-F1C8-46F2-A79219E30727}"/>
              </a:ext>
            </a:extLst>
          </p:cNvPr>
          <p:cNvGrpSpPr/>
          <p:nvPr/>
        </p:nvGrpSpPr>
        <p:grpSpPr>
          <a:xfrm>
            <a:off x="13253719" y="800100"/>
            <a:ext cx="812800" cy="330200"/>
            <a:chOff x="13253719" y="800100"/>
            <a:chExt cx="812800" cy="33020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D73912AD-9EDD-C928-BBAB-E23E0A8CCD4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53719" y="800100"/>
              <a:ext cx="264077" cy="330200"/>
            </a:xfrm>
            <a:prstGeom prst="rect">
              <a:avLst/>
            </a:prstGeom>
          </p:spPr>
        </p:pic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1C65B7DF-7FE6-739A-B219-F85F2E35FDC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40739" y="800100"/>
              <a:ext cx="205740" cy="330200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6D1E6B4A-2BF9-9368-D963-3B142C03CE4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74419" y="800100"/>
              <a:ext cx="292100" cy="330200"/>
            </a:xfrm>
            <a:prstGeom prst="rect">
              <a:avLst/>
            </a:prstGeom>
          </p:spPr>
        </p:pic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id="{4349B9DA-9190-1EFA-AE92-72E4B7C3404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112366" y="800100"/>
            <a:ext cx="665352" cy="330200"/>
          </a:xfrm>
          <a:prstGeom prst="rect">
            <a:avLst/>
          </a:prstGeom>
        </p:spPr>
      </p:pic>
      <p:grpSp>
        <p:nvGrpSpPr>
          <p:cNvPr id="7" name="object 7">
            <a:extLst>
              <a:ext uri="{FF2B5EF4-FFF2-40B4-BE49-F238E27FC236}">
                <a16:creationId xmlns:a16="http://schemas.microsoft.com/office/drawing/2014/main" id="{BAD85FD3-81A2-416C-B476-F59B5D3D5C8E}"/>
              </a:ext>
            </a:extLst>
          </p:cNvPr>
          <p:cNvGrpSpPr/>
          <p:nvPr/>
        </p:nvGrpSpPr>
        <p:grpSpPr>
          <a:xfrm>
            <a:off x="13243560" y="787400"/>
            <a:ext cx="490220" cy="330200"/>
            <a:chOff x="13243560" y="787400"/>
            <a:chExt cx="490220" cy="330200"/>
          </a:xfrm>
        </p:grpSpPr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AA718682-DAA1-FB9E-417F-7ED5DFABE02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43560" y="787400"/>
              <a:ext cx="261537" cy="330200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E09A691C-98E3-B928-B20D-C9116DF84D9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28040" y="787400"/>
              <a:ext cx="205740" cy="330200"/>
            </a:xfrm>
            <a:prstGeom prst="rect">
              <a:avLst/>
            </a:prstGeom>
          </p:spPr>
        </p:pic>
      </p:grp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0C9D75C3-B9A7-EC67-EEB9-8AA86A72C258}"/>
              </a:ext>
            </a:extLst>
          </p:cNvPr>
          <p:cNvGrpSpPr/>
          <p:nvPr/>
        </p:nvGrpSpPr>
        <p:grpSpPr>
          <a:xfrm>
            <a:off x="14099666" y="787400"/>
            <a:ext cx="1473200" cy="345440"/>
            <a:chOff x="14099666" y="787400"/>
            <a:chExt cx="1473200" cy="345440"/>
          </a:xfrm>
        </p:grpSpPr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4B5BB4AE-9843-BE7C-1CB1-95C08A769EC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08199" y="792480"/>
              <a:ext cx="317500" cy="340359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2D3EA3D3-B8E0-B941-B862-2CB6EFC44C6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148559" y="792480"/>
              <a:ext cx="424180" cy="340360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BECEFD63-FA3C-26D5-9378-D4F9EE4C6BF9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99666" y="787400"/>
              <a:ext cx="667892" cy="330200"/>
            </a:xfrm>
            <a:prstGeom prst="rect">
              <a:avLst/>
            </a:prstGeom>
          </p:spPr>
        </p:pic>
      </p:grpSp>
      <p:pic>
        <p:nvPicPr>
          <p:cNvPr id="14" name="object 14">
            <a:extLst>
              <a:ext uri="{FF2B5EF4-FFF2-40B4-BE49-F238E27FC236}">
                <a16:creationId xmlns:a16="http://schemas.microsoft.com/office/drawing/2014/main" id="{E3B93CC0-507B-1CE7-00AD-A98A4B87B5C9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756639" y="779780"/>
            <a:ext cx="297179" cy="337819"/>
          </a:xfrm>
          <a:prstGeom prst="rect">
            <a:avLst/>
          </a:prstGeom>
        </p:spPr>
      </p:pic>
      <p:grpSp>
        <p:nvGrpSpPr>
          <p:cNvPr id="15" name="object 15">
            <a:extLst>
              <a:ext uri="{FF2B5EF4-FFF2-40B4-BE49-F238E27FC236}">
                <a16:creationId xmlns:a16="http://schemas.microsoft.com/office/drawing/2014/main" id="{8A467B25-509A-F0BD-7258-CE38BE38099E}"/>
              </a:ext>
            </a:extLst>
          </p:cNvPr>
          <p:cNvGrpSpPr/>
          <p:nvPr/>
        </p:nvGrpSpPr>
        <p:grpSpPr>
          <a:xfrm>
            <a:off x="13191236" y="424815"/>
            <a:ext cx="2363470" cy="694690"/>
            <a:chOff x="13191236" y="424815"/>
            <a:chExt cx="2363470" cy="694690"/>
          </a:xfrm>
        </p:grpSpPr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DB3FF618-50E5-9433-9252-BC1E12ACF7F5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235940" y="779780"/>
              <a:ext cx="264077" cy="330200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1D8DF5BF-732A-BBC6-F9DD-418F2693734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226542" y="770255"/>
              <a:ext cx="282967" cy="349250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13DCBE8B-BDF3-D51B-77C4-D14909F90C76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520420" y="779780"/>
              <a:ext cx="205740" cy="330200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EEA5F891-F272-1BA1-E0C5-A2BE126F8988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510895" y="770255"/>
              <a:ext cx="224790" cy="349250"/>
            </a:xfrm>
            <a:prstGeom prst="rect">
              <a:avLst/>
            </a:prstGeom>
          </p:spPr>
        </p:pic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02F81F75-2676-7164-0C6A-D2D6BFC6FD5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747115" y="770255"/>
              <a:ext cx="308609" cy="349250"/>
            </a:xfrm>
            <a:prstGeom prst="rect">
              <a:avLst/>
            </a:prstGeom>
          </p:spPr>
        </p:pic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79D8B786-B178-4974-C4FF-52B6AB6FBEC8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079220" y="779780"/>
              <a:ext cx="365760" cy="330200"/>
            </a:xfrm>
            <a:prstGeom prst="rect">
              <a:avLst/>
            </a:prstGeom>
          </p:spPr>
        </p:pic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FC97146E-B487-6F45-B2E3-FF3EFD6C192F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070076" y="770255"/>
              <a:ext cx="384429" cy="349250"/>
            </a:xfrm>
            <a:prstGeom prst="rect">
              <a:avLst/>
            </a:prstGeom>
          </p:spPr>
        </p:pic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6827033C-DB58-3EB6-A081-325CD7C7ABB3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427200" y="779780"/>
              <a:ext cx="330200" cy="330200"/>
            </a:xfrm>
            <a:prstGeom prst="rect">
              <a:avLst/>
            </a:prstGeom>
          </p:spPr>
        </p:pic>
        <p:pic>
          <p:nvPicPr>
            <p:cNvPr id="24" name="object 24">
              <a:extLst>
                <a:ext uri="{FF2B5EF4-FFF2-40B4-BE49-F238E27FC236}">
                  <a16:creationId xmlns:a16="http://schemas.microsoft.com/office/drawing/2014/main" id="{E8A71F9D-1277-0B98-32B2-06EB418B2D72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417675" y="770255"/>
              <a:ext cx="349250" cy="349250"/>
            </a:xfrm>
            <a:prstGeom prst="rect">
              <a:avLst/>
            </a:prstGeom>
          </p:spPr>
        </p:pic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E8E6430D-CFDB-5A95-1624-606FC355561E}"/>
                </a:ext>
              </a:extLst>
            </p:cNvPr>
            <p:cNvSpPr/>
            <p:nvPr/>
          </p:nvSpPr>
          <p:spPr>
            <a:xfrm>
              <a:off x="14796770" y="781050"/>
              <a:ext cx="302260" cy="327660"/>
            </a:xfrm>
            <a:custGeom>
              <a:avLst/>
              <a:gdLst/>
              <a:ahLst/>
              <a:cxnLst/>
              <a:rect l="l" t="t" r="r" b="b"/>
              <a:pathLst>
                <a:path w="302259" h="327659">
                  <a:moveTo>
                    <a:pt x="281940" y="0"/>
                  </a:moveTo>
                  <a:lnTo>
                    <a:pt x="22351" y="0"/>
                  </a:lnTo>
                  <a:lnTo>
                    <a:pt x="16383" y="0"/>
                  </a:lnTo>
                  <a:lnTo>
                    <a:pt x="10668" y="2413"/>
                  </a:lnTo>
                  <a:lnTo>
                    <a:pt x="2413" y="10795"/>
                  </a:lnTo>
                  <a:lnTo>
                    <a:pt x="0" y="16509"/>
                  </a:lnTo>
                  <a:lnTo>
                    <a:pt x="0" y="305180"/>
                  </a:lnTo>
                  <a:lnTo>
                    <a:pt x="1760" y="313944"/>
                  </a:lnTo>
                  <a:lnTo>
                    <a:pt x="6556" y="321087"/>
                  </a:lnTo>
                  <a:lnTo>
                    <a:pt x="13662" y="325897"/>
                  </a:lnTo>
                  <a:lnTo>
                    <a:pt x="22351" y="327659"/>
                  </a:lnTo>
                  <a:lnTo>
                    <a:pt x="285876" y="327659"/>
                  </a:lnTo>
                  <a:lnTo>
                    <a:pt x="291592" y="325247"/>
                  </a:lnTo>
                  <a:lnTo>
                    <a:pt x="299847" y="316865"/>
                  </a:lnTo>
                  <a:lnTo>
                    <a:pt x="302260" y="311150"/>
                  </a:lnTo>
                  <a:lnTo>
                    <a:pt x="302260" y="275971"/>
                  </a:lnTo>
                  <a:lnTo>
                    <a:pt x="116332" y="253492"/>
                  </a:lnTo>
                  <a:lnTo>
                    <a:pt x="110617" y="251205"/>
                  </a:lnTo>
                  <a:lnTo>
                    <a:pt x="102362" y="242697"/>
                  </a:lnTo>
                  <a:lnTo>
                    <a:pt x="99949" y="236981"/>
                  </a:lnTo>
                  <a:lnTo>
                    <a:pt x="99949" y="209169"/>
                  </a:lnTo>
                  <a:lnTo>
                    <a:pt x="102362" y="203453"/>
                  </a:lnTo>
                  <a:lnTo>
                    <a:pt x="110617" y="195072"/>
                  </a:lnTo>
                  <a:lnTo>
                    <a:pt x="116332" y="192658"/>
                  </a:lnTo>
                  <a:lnTo>
                    <a:pt x="266065" y="192658"/>
                  </a:lnTo>
                  <a:lnTo>
                    <a:pt x="271780" y="190246"/>
                  </a:lnTo>
                  <a:lnTo>
                    <a:pt x="280162" y="181864"/>
                  </a:lnTo>
                  <a:lnTo>
                    <a:pt x="282448" y="176149"/>
                  </a:lnTo>
                  <a:lnTo>
                    <a:pt x="282448" y="151510"/>
                  </a:lnTo>
                  <a:lnTo>
                    <a:pt x="280707" y="142747"/>
                  </a:lnTo>
                  <a:lnTo>
                    <a:pt x="275955" y="135604"/>
                  </a:lnTo>
                  <a:lnTo>
                    <a:pt x="268892" y="130794"/>
                  </a:lnTo>
                  <a:lnTo>
                    <a:pt x="260223" y="129031"/>
                  </a:lnTo>
                  <a:lnTo>
                    <a:pt x="122301" y="129031"/>
                  </a:lnTo>
                  <a:lnTo>
                    <a:pt x="113611" y="127269"/>
                  </a:lnTo>
                  <a:lnTo>
                    <a:pt x="106505" y="122459"/>
                  </a:lnTo>
                  <a:lnTo>
                    <a:pt x="101709" y="115316"/>
                  </a:lnTo>
                  <a:lnTo>
                    <a:pt x="99949" y="106552"/>
                  </a:lnTo>
                  <a:lnTo>
                    <a:pt x="99949" y="90677"/>
                  </a:lnTo>
                  <a:lnTo>
                    <a:pt x="102362" y="84963"/>
                  </a:lnTo>
                  <a:lnTo>
                    <a:pt x="110617" y="76453"/>
                  </a:lnTo>
                  <a:lnTo>
                    <a:pt x="116332" y="74168"/>
                  </a:lnTo>
                  <a:lnTo>
                    <a:pt x="281940" y="74168"/>
                  </a:lnTo>
                  <a:lnTo>
                    <a:pt x="287655" y="71754"/>
                  </a:lnTo>
                  <a:lnTo>
                    <a:pt x="295910" y="63373"/>
                  </a:lnTo>
                  <a:lnTo>
                    <a:pt x="298323" y="57657"/>
                  </a:lnTo>
                  <a:lnTo>
                    <a:pt x="298323" y="16509"/>
                  </a:lnTo>
                  <a:lnTo>
                    <a:pt x="295910" y="10795"/>
                  </a:lnTo>
                  <a:lnTo>
                    <a:pt x="287655" y="2413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FDB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0CEE5274-17D5-EC4D-E3F1-F6D1BCE619D6}"/>
                </a:ext>
              </a:extLst>
            </p:cNvPr>
            <p:cNvSpPr/>
            <p:nvPr/>
          </p:nvSpPr>
          <p:spPr>
            <a:xfrm>
              <a:off x="14796770" y="781050"/>
              <a:ext cx="302260" cy="327660"/>
            </a:xfrm>
            <a:custGeom>
              <a:avLst/>
              <a:gdLst/>
              <a:ahLst/>
              <a:cxnLst/>
              <a:rect l="l" t="t" r="r" b="b"/>
              <a:pathLst>
                <a:path w="302259" h="327659">
                  <a:moveTo>
                    <a:pt x="22351" y="0"/>
                  </a:moveTo>
                  <a:lnTo>
                    <a:pt x="275971" y="0"/>
                  </a:lnTo>
                  <a:lnTo>
                    <a:pt x="281940" y="0"/>
                  </a:lnTo>
                  <a:lnTo>
                    <a:pt x="287655" y="2413"/>
                  </a:lnTo>
                  <a:lnTo>
                    <a:pt x="291719" y="6603"/>
                  </a:lnTo>
                  <a:lnTo>
                    <a:pt x="295910" y="10795"/>
                  </a:lnTo>
                  <a:lnTo>
                    <a:pt x="298323" y="16509"/>
                  </a:lnTo>
                  <a:lnTo>
                    <a:pt x="298323" y="22478"/>
                  </a:lnTo>
                  <a:lnTo>
                    <a:pt x="298323" y="51689"/>
                  </a:lnTo>
                  <a:lnTo>
                    <a:pt x="298323" y="57657"/>
                  </a:lnTo>
                  <a:lnTo>
                    <a:pt x="295910" y="63373"/>
                  </a:lnTo>
                  <a:lnTo>
                    <a:pt x="291719" y="67564"/>
                  </a:lnTo>
                  <a:lnTo>
                    <a:pt x="287655" y="71754"/>
                  </a:lnTo>
                  <a:lnTo>
                    <a:pt x="281940" y="74168"/>
                  </a:lnTo>
                  <a:lnTo>
                    <a:pt x="275971" y="74168"/>
                  </a:lnTo>
                  <a:lnTo>
                    <a:pt x="122301" y="74168"/>
                  </a:lnTo>
                  <a:lnTo>
                    <a:pt x="116332" y="74168"/>
                  </a:lnTo>
                  <a:lnTo>
                    <a:pt x="110617" y="76453"/>
                  </a:lnTo>
                  <a:lnTo>
                    <a:pt x="106553" y="80772"/>
                  </a:lnTo>
                  <a:lnTo>
                    <a:pt x="102362" y="84963"/>
                  </a:lnTo>
                  <a:lnTo>
                    <a:pt x="99949" y="90677"/>
                  </a:lnTo>
                  <a:lnTo>
                    <a:pt x="99949" y="96520"/>
                  </a:lnTo>
                  <a:lnTo>
                    <a:pt x="99949" y="106552"/>
                  </a:lnTo>
                  <a:lnTo>
                    <a:pt x="101709" y="115316"/>
                  </a:lnTo>
                  <a:lnTo>
                    <a:pt x="106505" y="122459"/>
                  </a:lnTo>
                  <a:lnTo>
                    <a:pt x="113611" y="127269"/>
                  </a:lnTo>
                  <a:lnTo>
                    <a:pt x="122301" y="129031"/>
                  </a:lnTo>
                  <a:lnTo>
                    <a:pt x="260223" y="129031"/>
                  </a:lnTo>
                  <a:lnTo>
                    <a:pt x="268892" y="130794"/>
                  </a:lnTo>
                  <a:lnTo>
                    <a:pt x="275955" y="135604"/>
                  </a:lnTo>
                  <a:lnTo>
                    <a:pt x="280707" y="142747"/>
                  </a:lnTo>
                  <a:lnTo>
                    <a:pt x="282448" y="151510"/>
                  </a:lnTo>
                  <a:lnTo>
                    <a:pt x="282448" y="170179"/>
                  </a:lnTo>
                  <a:lnTo>
                    <a:pt x="282448" y="176149"/>
                  </a:lnTo>
                  <a:lnTo>
                    <a:pt x="280162" y="181864"/>
                  </a:lnTo>
                  <a:lnTo>
                    <a:pt x="275971" y="186054"/>
                  </a:lnTo>
                  <a:lnTo>
                    <a:pt x="271780" y="190246"/>
                  </a:lnTo>
                  <a:lnTo>
                    <a:pt x="266065" y="192658"/>
                  </a:lnTo>
                  <a:lnTo>
                    <a:pt x="260223" y="192658"/>
                  </a:lnTo>
                  <a:lnTo>
                    <a:pt x="122301" y="192658"/>
                  </a:lnTo>
                  <a:lnTo>
                    <a:pt x="116332" y="192658"/>
                  </a:lnTo>
                  <a:lnTo>
                    <a:pt x="110617" y="195072"/>
                  </a:lnTo>
                  <a:lnTo>
                    <a:pt x="106553" y="199263"/>
                  </a:lnTo>
                  <a:lnTo>
                    <a:pt x="102362" y="203453"/>
                  </a:lnTo>
                  <a:lnTo>
                    <a:pt x="99949" y="209169"/>
                  </a:lnTo>
                  <a:lnTo>
                    <a:pt x="99949" y="215138"/>
                  </a:lnTo>
                  <a:lnTo>
                    <a:pt x="99949" y="231140"/>
                  </a:lnTo>
                  <a:lnTo>
                    <a:pt x="99949" y="236981"/>
                  </a:lnTo>
                  <a:lnTo>
                    <a:pt x="102362" y="242697"/>
                  </a:lnTo>
                  <a:lnTo>
                    <a:pt x="106553" y="246888"/>
                  </a:lnTo>
                  <a:lnTo>
                    <a:pt x="110617" y="251205"/>
                  </a:lnTo>
                  <a:lnTo>
                    <a:pt x="116332" y="253492"/>
                  </a:lnTo>
                  <a:lnTo>
                    <a:pt x="122301" y="253492"/>
                  </a:lnTo>
                  <a:lnTo>
                    <a:pt x="279908" y="253492"/>
                  </a:lnTo>
                  <a:lnTo>
                    <a:pt x="288597" y="255254"/>
                  </a:lnTo>
                  <a:lnTo>
                    <a:pt x="295703" y="260064"/>
                  </a:lnTo>
                  <a:lnTo>
                    <a:pt x="300499" y="267207"/>
                  </a:lnTo>
                  <a:lnTo>
                    <a:pt x="302260" y="275971"/>
                  </a:lnTo>
                  <a:lnTo>
                    <a:pt x="302260" y="305180"/>
                  </a:lnTo>
                  <a:lnTo>
                    <a:pt x="302260" y="311150"/>
                  </a:lnTo>
                  <a:lnTo>
                    <a:pt x="299847" y="316865"/>
                  </a:lnTo>
                  <a:lnTo>
                    <a:pt x="295783" y="321055"/>
                  </a:lnTo>
                  <a:lnTo>
                    <a:pt x="291592" y="325247"/>
                  </a:lnTo>
                  <a:lnTo>
                    <a:pt x="285876" y="327659"/>
                  </a:lnTo>
                  <a:lnTo>
                    <a:pt x="279908" y="327659"/>
                  </a:lnTo>
                  <a:lnTo>
                    <a:pt x="22351" y="327659"/>
                  </a:lnTo>
                  <a:lnTo>
                    <a:pt x="13662" y="325897"/>
                  </a:lnTo>
                  <a:lnTo>
                    <a:pt x="6556" y="321087"/>
                  </a:lnTo>
                  <a:lnTo>
                    <a:pt x="1760" y="313944"/>
                  </a:lnTo>
                  <a:lnTo>
                    <a:pt x="0" y="305180"/>
                  </a:lnTo>
                  <a:lnTo>
                    <a:pt x="0" y="22478"/>
                  </a:lnTo>
                  <a:lnTo>
                    <a:pt x="0" y="16509"/>
                  </a:lnTo>
                  <a:lnTo>
                    <a:pt x="2413" y="10795"/>
                  </a:lnTo>
                  <a:lnTo>
                    <a:pt x="6476" y="6603"/>
                  </a:lnTo>
                  <a:lnTo>
                    <a:pt x="10668" y="2413"/>
                  </a:lnTo>
                  <a:lnTo>
                    <a:pt x="16383" y="0"/>
                  </a:lnTo>
                  <a:lnTo>
                    <a:pt x="22351" y="0"/>
                  </a:lnTo>
                  <a:close/>
                </a:path>
              </a:pathLst>
            </a:custGeom>
            <a:ln w="12700">
              <a:solidFill>
                <a:srgbClr val="F8BB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>
              <a:extLst>
                <a:ext uri="{FF2B5EF4-FFF2-40B4-BE49-F238E27FC236}">
                  <a16:creationId xmlns:a16="http://schemas.microsoft.com/office/drawing/2014/main" id="{8143A09C-CFFA-CAF4-BBE8-024404AA5A58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133320" y="779780"/>
              <a:ext cx="411480" cy="327660"/>
            </a:xfrm>
            <a:prstGeom prst="rect">
              <a:avLst/>
            </a:prstGeom>
          </p:spPr>
        </p:pic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AFE9E7AE-40DF-EA19-121B-3AB9F39ADEE2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123795" y="770255"/>
              <a:ext cx="430530" cy="346710"/>
            </a:xfrm>
            <a:prstGeom prst="rect">
              <a:avLst/>
            </a:prstGeom>
          </p:spPr>
        </p:pic>
        <p:pic>
          <p:nvPicPr>
            <p:cNvPr id="29" name="object 29">
              <a:extLst>
                <a:ext uri="{FF2B5EF4-FFF2-40B4-BE49-F238E27FC236}">
                  <a16:creationId xmlns:a16="http://schemas.microsoft.com/office/drawing/2014/main" id="{DCFF8470-61B9-DFA4-A42B-F81786C037D4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226542" y="447040"/>
              <a:ext cx="297180" cy="294639"/>
            </a:xfrm>
            <a:prstGeom prst="rect">
              <a:avLst/>
            </a:prstGeom>
          </p:spPr>
        </p:pic>
        <p:pic>
          <p:nvPicPr>
            <p:cNvPr id="30" name="object 30">
              <a:extLst>
                <a:ext uri="{FF2B5EF4-FFF2-40B4-BE49-F238E27FC236}">
                  <a16:creationId xmlns:a16="http://schemas.microsoft.com/office/drawing/2014/main" id="{34FCC493-01E6-4E7E-E803-F10FFB66D94D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550900" y="447040"/>
              <a:ext cx="88900" cy="294639"/>
            </a:xfrm>
            <a:prstGeom prst="rect">
              <a:avLst/>
            </a:prstGeom>
          </p:spPr>
        </p:pic>
        <p:pic>
          <p:nvPicPr>
            <p:cNvPr id="31" name="object 31">
              <a:extLst>
                <a:ext uri="{FF2B5EF4-FFF2-40B4-BE49-F238E27FC236}">
                  <a16:creationId xmlns:a16="http://schemas.microsoft.com/office/drawing/2014/main" id="{67D2A6A0-0FA6-C4D2-1988-C7F62646927B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672820" y="447040"/>
              <a:ext cx="88900" cy="294639"/>
            </a:xfrm>
            <a:prstGeom prst="rect">
              <a:avLst/>
            </a:prstGeom>
          </p:spPr>
        </p:pic>
        <p:pic>
          <p:nvPicPr>
            <p:cNvPr id="32" name="object 32">
              <a:extLst>
                <a:ext uri="{FF2B5EF4-FFF2-40B4-BE49-F238E27FC236}">
                  <a16:creationId xmlns:a16="http://schemas.microsoft.com/office/drawing/2014/main" id="{9519EC4D-4E73-0651-8A2F-113FEF0C9C81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794740" y="447040"/>
              <a:ext cx="91440" cy="294639"/>
            </a:xfrm>
            <a:prstGeom prst="rect">
              <a:avLst/>
            </a:prstGeom>
          </p:spPr>
        </p:pic>
        <p:pic>
          <p:nvPicPr>
            <p:cNvPr id="33" name="object 33">
              <a:extLst>
                <a:ext uri="{FF2B5EF4-FFF2-40B4-BE49-F238E27FC236}">
                  <a16:creationId xmlns:a16="http://schemas.microsoft.com/office/drawing/2014/main" id="{86B9957D-B1E8-5CF7-9700-6BB5FF0405DA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213969" y="439420"/>
              <a:ext cx="299719" cy="297179"/>
            </a:xfrm>
            <a:prstGeom prst="rect">
              <a:avLst/>
            </a:prstGeom>
          </p:spPr>
        </p:pic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E2EFB5E0-C3C7-35DC-E22C-BDFBF7CED9AC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528040" y="434340"/>
              <a:ext cx="99059" cy="302259"/>
            </a:xfrm>
            <a:prstGeom prst="rect">
              <a:avLst/>
            </a:prstGeom>
          </p:spPr>
        </p:pic>
        <p:pic>
          <p:nvPicPr>
            <p:cNvPr id="35" name="object 35">
              <a:extLst>
                <a:ext uri="{FF2B5EF4-FFF2-40B4-BE49-F238E27FC236}">
                  <a16:creationId xmlns:a16="http://schemas.microsoft.com/office/drawing/2014/main" id="{C4FF18A8-6EF9-39D1-3491-0A2D127BE464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203809" y="434340"/>
              <a:ext cx="298602" cy="294639"/>
            </a:xfrm>
            <a:prstGeom prst="rect">
              <a:avLst/>
            </a:prstGeom>
          </p:spPr>
        </p:pic>
        <p:pic>
          <p:nvPicPr>
            <p:cNvPr id="36" name="object 36">
              <a:extLst>
                <a:ext uri="{FF2B5EF4-FFF2-40B4-BE49-F238E27FC236}">
                  <a16:creationId xmlns:a16="http://schemas.microsoft.com/office/drawing/2014/main" id="{A09C4A6A-2458-87E0-CF15-56C7DE1F1A71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191236" y="424815"/>
              <a:ext cx="323215" cy="313689"/>
            </a:xfrm>
            <a:prstGeom prst="rect">
              <a:avLst/>
            </a:prstGeom>
          </p:spPr>
        </p:pic>
        <p:pic>
          <p:nvPicPr>
            <p:cNvPr id="37" name="object 37">
              <a:extLst>
                <a:ext uri="{FF2B5EF4-FFF2-40B4-BE49-F238E27FC236}">
                  <a16:creationId xmlns:a16="http://schemas.microsoft.com/office/drawing/2014/main" id="{C92E2E95-06A5-9064-FC1C-8F08E9DB7B18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649960" y="434340"/>
              <a:ext cx="101600" cy="302259"/>
            </a:xfrm>
            <a:prstGeom prst="rect">
              <a:avLst/>
            </a:prstGeom>
          </p:spPr>
        </p:pic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9621EF01-50B7-F0C4-2326-D6A21097573E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518599" y="424815"/>
              <a:ext cx="107866" cy="313689"/>
            </a:xfrm>
            <a:prstGeom prst="rect">
              <a:avLst/>
            </a:prstGeom>
          </p:spPr>
        </p:pic>
        <p:pic>
          <p:nvPicPr>
            <p:cNvPr id="39" name="object 39">
              <a:extLst>
                <a:ext uri="{FF2B5EF4-FFF2-40B4-BE49-F238E27FC236}">
                  <a16:creationId xmlns:a16="http://schemas.microsoft.com/office/drawing/2014/main" id="{AE85CEF3-362E-EE07-9513-63AC1D8C97CB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774420" y="434340"/>
              <a:ext cx="99060" cy="302259"/>
            </a:xfrm>
            <a:prstGeom prst="rect">
              <a:avLst/>
            </a:prstGeom>
          </p:spPr>
        </p:pic>
        <p:pic>
          <p:nvPicPr>
            <p:cNvPr id="40" name="object 40">
              <a:extLst>
                <a:ext uri="{FF2B5EF4-FFF2-40B4-BE49-F238E27FC236}">
                  <a16:creationId xmlns:a16="http://schemas.microsoft.com/office/drawing/2014/main" id="{90B1EEA1-DAF9-C1BA-EC47-4929B5089DD0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640519" y="424815"/>
              <a:ext cx="107866" cy="313689"/>
            </a:xfrm>
            <a:prstGeom prst="rect">
              <a:avLst/>
            </a:prstGeom>
          </p:spPr>
        </p:pic>
        <p:pic>
          <p:nvPicPr>
            <p:cNvPr id="41" name="object 41">
              <a:extLst>
                <a:ext uri="{FF2B5EF4-FFF2-40B4-BE49-F238E27FC236}">
                  <a16:creationId xmlns:a16="http://schemas.microsoft.com/office/drawing/2014/main" id="{8BDA1495-FC09-77B4-07EE-F623EFCD7F00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764979" y="424815"/>
              <a:ext cx="107866" cy="313689"/>
            </a:xfrm>
            <a:prstGeom prst="rect">
              <a:avLst/>
            </a:prstGeom>
          </p:spPr>
        </p:pic>
      </p:grpSp>
      <p:sp>
        <p:nvSpPr>
          <p:cNvPr id="42" name="object 42">
            <a:extLst>
              <a:ext uri="{FF2B5EF4-FFF2-40B4-BE49-F238E27FC236}">
                <a16:creationId xmlns:a16="http://schemas.microsoft.com/office/drawing/2014/main" id="{9989464C-4CBE-DC8B-9121-40E911272766}"/>
              </a:ext>
            </a:extLst>
          </p:cNvPr>
          <p:cNvSpPr/>
          <p:nvPr/>
        </p:nvSpPr>
        <p:spPr>
          <a:xfrm>
            <a:off x="14340558" y="1199614"/>
            <a:ext cx="264160" cy="40005"/>
          </a:xfrm>
          <a:custGeom>
            <a:avLst/>
            <a:gdLst/>
            <a:ahLst/>
            <a:cxnLst/>
            <a:rect l="l" t="t" r="r" b="b"/>
            <a:pathLst>
              <a:path w="264159" h="40005">
                <a:moveTo>
                  <a:pt x="314" y="0"/>
                </a:moveTo>
                <a:lnTo>
                  <a:pt x="0" y="38922"/>
                </a:lnTo>
                <a:lnTo>
                  <a:pt x="245038" y="39695"/>
                </a:lnTo>
                <a:lnTo>
                  <a:pt x="252411" y="38235"/>
                </a:lnTo>
                <a:lnTo>
                  <a:pt x="258455" y="34205"/>
                </a:lnTo>
                <a:lnTo>
                  <a:pt x="262560" y="28208"/>
                </a:lnTo>
                <a:lnTo>
                  <a:pt x="264112" y="20843"/>
                </a:lnTo>
                <a:lnTo>
                  <a:pt x="264161" y="15547"/>
                </a:lnTo>
                <a:lnTo>
                  <a:pt x="262082" y="10451"/>
                </a:lnTo>
                <a:lnTo>
                  <a:pt x="254636" y="2916"/>
                </a:lnTo>
                <a:lnTo>
                  <a:pt x="249559" y="790"/>
                </a:lnTo>
                <a:lnTo>
                  <a:pt x="314" y="0"/>
                </a:lnTo>
                <a:close/>
              </a:path>
            </a:pathLst>
          </a:custGeom>
          <a:solidFill>
            <a:srgbClr val="FF3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>
            <a:extLst>
              <a:ext uri="{FF2B5EF4-FFF2-40B4-BE49-F238E27FC236}">
                <a16:creationId xmlns:a16="http://schemas.microsoft.com/office/drawing/2014/main" id="{005051B1-219F-8326-7017-354DA9BA1A67}"/>
              </a:ext>
            </a:extLst>
          </p:cNvPr>
          <p:cNvSpPr/>
          <p:nvPr/>
        </p:nvSpPr>
        <p:spPr>
          <a:xfrm>
            <a:off x="13244748" y="1197081"/>
            <a:ext cx="264160" cy="40005"/>
          </a:xfrm>
          <a:custGeom>
            <a:avLst/>
            <a:gdLst/>
            <a:ahLst/>
            <a:cxnLst/>
            <a:rect l="l" t="t" r="r" b="b"/>
            <a:pathLst>
              <a:path w="264159" h="40005">
                <a:moveTo>
                  <a:pt x="263825" y="0"/>
                </a:moveTo>
                <a:lnTo>
                  <a:pt x="14604" y="787"/>
                </a:lnTo>
                <a:lnTo>
                  <a:pt x="9527" y="2914"/>
                </a:lnTo>
                <a:lnTo>
                  <a:pt x="2064" y="10448"/>
                </a:lnTo>
                <a:lnTo>
                  <a:pt x="0" y="15545"/>
                </a:lnTo>
                <a:lnTo>
                  <a:pt x="38" y="20841"/>
                </a:lnTo>
                <a:lnTo>
                  <a:pt x="1589" y="28206"/>
                </a:lnTo>
                <a:lnTo>
                  <a:pt x="5692" y="34203"/>
                </a:lnTo>
                <a:lnTo>
                  <a:pt x="11740" y="38233"/>
                </a:lnTo>
                <a:lnTo>
                  <a:pt x="19124" y="39693"/>
                </a:lnTo>
                <a:lnTo>
                  <a:pt x="264163" y="38920"/>
                </a:lnTo>
                <a:lnTo>
                  <a:pt x="263825" y="0"/>
                </a:lnTo>
                <a:close/>
              </a:path>
            </a:pathLst>
          </a:custGeom>
          <a:solidFill>
            <a:srgbClr val="5ED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>
            <a:extLst>
              <a:ext uri="{FF2B5EF4-FFF2-40B4-BE49-F238E27FC236}">
                <a16:creationId xmlns:a16="http://schemas.microsoft.com/office/drawing/2014/main" id="{393C1EA4-77EB-A88C-674F-AE459BF4EB89}"/>
              </a:ext>
            </a:extLst>
          </p:cNvPr>
          <p:cNvGrpSpPr/>
          <p:nvPr/>
        </p:nvGrpSpPr>
        <p:grpSpPr>
          <a:xfrm>
            <a:off x="13508911" y="1196987"/>
            <a:ext cx="832485" cy="41910"/>
            <a:chOff x="13508911" y="1196987"/>
            <a:chExt cx="832485" cy="41910"/>
          </a:xfrm>
        </p:grpSpPr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D0948097-30D0-23C4-8ADD-768B5490F152}"/>
                </a:ext>
              </a:extLst>
            </p:cNvPr>
            <p:cNvSpPr/>
            <p:nvPr/>
          </p:nvSpPr>
          <p:spPr>
            <a:xfrm>
              <a:off x="14061070" y="1198732"/>
              <a:ext cx="280035" cy="40005"/>
            </a:xfrm>
            <a:custGeom>
              <a:avLst/>
              <a:gdLst/>
              <a:ahLst/>
              <a:cxnLst/>
              <a:rect l="l" t="t" r="r" b="b"/>
              <a:pathLst>
                <a:path w="280034" h="40005">
                  <a:moveTo>
                    <a:pt x="338" y="0"/>
                  </a:moveTo>
                  <a:lnTo>
                    <a:pt x="0" y="38919"/>
                  </a:lnTo>
                  <a:lnTo>
                    <a:pt x="279391" y="39804"/>
                  </a:lnTo>
                  <a:lnTo>
                    <a:pt x="279730" y="88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8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0326789F-F7B0-0292-E504-A3BD97D24E73}"/>
                </a:ext>
              </a:extLst>
            </p:cNvPr>
            <p:cNvSpPr/>
            <p:nvPr/>
          </p:nvSpPr>
          <p:spPr>
            <a:xfrm>
              <a:off x="13784121" y="1197854"/>
              <a:ext cx="277495" cy="40005"/>
            </a:xfrm>
            <a:custGeom>
              <a:avLst/>
              <a:gdLst/>
              <a:ahLst/>
              <a:cxnLst/>
              <a:rect l="l" t="t" r="r" b="b"/>
              <a:pathLst>
                <a:path w="277494" h="40005">
                  <a:moveTo>
                    <a:pt x="338" y="0"/>
                  </a:moveTo>
                  <a:lnTo>
                    <a:pt x="0" y="38922"/>
                  </a:lnTo>
                  <a:lnTo>
                    <a:pt x="276877" y="39797"/>
                  </a:lnTo>
                  <a:lnTo>
                    <a:pt x="277191" y="877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ED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51B19EEF-761B-1CF2-957F-C501435844D6}"/>
                </a:ext>
              </a:extLst>
            </p:cNvPr>
            <p:cNvSpPr/>
            <p:nvPr/>
          </p:nvSpPr>
          <p:spPr>
            <a:xfrm>
              <a:off x="13508911" y="1196987"/>
              <a:ext cx="275590" cy="40005"/>
            </a:xfrm>
            <a:custGeom>
              <a:avLst/>
              <a:gdLst/>
              <a:ahLst/>
              <a:cxnLst/>
              <a:rect l="l" t="t" r="r" b="b"/>
              <a:pathLst>
                <a:path w="275590" h="40005">
                  <a:moveTo>
                    <a:pt x="338" y="0"/>
                  </a:moveTo>
                  <a:lnTo>
                    <a:pt x="0" y="38918"/>
                  </a:lnTo>
                  <a:lnTo>
                    <a:pt x="275112" y="39790"/>
                  </a:lnTo>
                  <a:lnTo>
                    <a:pt x="275451" y="867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7BE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>
            <a:extLst>
              <a:ext uri="{FF2B5EF4-FFF2-40B4-BE49-F238E27FC236}">
                <a16:creationId xmlns:a16="http://schemas.microsoft.com/office/drawing/2014/main" id="{D7839E10-3ACE-006F-B1A0-73F06AA143F2}"/>
              </a:ext>
            </a:extLst>
          </p:cNvPr>
          <p:cNvSpPr txBox="1"/>
          <p:nvPr/>
        </p:nvSpPr>
        <p:spPr>
          <a:xfrm>
            <a:off x="13940409" y="474471"/>
            <a:ext cx="1480185" cy="27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95"/>
              </a:spcBef>
            </a:pPr>
            <a:r>
              <a:rPr sz="750" b="1" spc="75" dirty="0">
                <a:latin typeface="Arial"/>
                <a:cs typeface="Arial"/>
              </a:rPr>
              <a:t>SEMINÁRIO</a:t>
            </a:r>
            <a:r>
              <a:rPr sz="750" b="1" spc="35" dirty="0">
                <a:latin typeface="Arial"/>
                <a:cs typeface="Arial"/>
              </a:rPr>
              <a:t> </a:t>
            </a:r>
            <a:r>
              <a:rPr sz="750" b="1" spc="90" dirty="0">
                <a:latin typeface="Arial"/>
                <a:cs typeface="Arial"/>
              </a:rPr>
              <a:t>NACIONAL</a:t>
            </a:r>
            <a:r>
              <a:rPr sz="750" b="1" spc="25" dirty="0">
                <a:latin typeface="Arial"/>
                <a:cs typeface="Arial"/>
              </a:rPr>
              <a:t> </a:t>
            </a:r>
            <a:r>
              <a:rPr sz="750" b="1" spc="60" dirty="0">
                <a:latin typeface="Arial"/>
                <a:cs typeface="Arial"/>
              </a:rPr>
              <a:t>DO </a:t>
            </a:r>
            <a:r>
              <a:rPr sz="750" b="1" spc="80" dirty="0">
                <a:latin typeface="Arial"/>
                <a:cs typeface="Arial"/>
              </a:rPr>
              <a:t>ENSINO</a:t>
            </a:r>
            <a:r>
              <a:rPr sz="750" b="1" spc="5" dirty="0">
                <a:latin typeface="Arial"/>
                <a:cs typeface="Arial"/>
              </a:rPr>
              <a:t> </a:t>
            </a:r>
            <a:r>
              <a:rPr sz="750" b="1" spc="65" dirty="0">
                <a:latin typeface="Arial"/>
                <a:cs typeface="Arial"/>
              </a:rPr>
              <a:t>MÉDIO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49" name="object 49">
            <a:extLst>
              <a:ext uri="{FF2B5EF4-FFF2-40B4-BE49-F238E27FC236}">
                <a16:creationId xmlns:a16="http://schemas.microsoft.com/office/drawing/2014/main" id="{4D33BA9F-9A0B-1439-DD5B-18A18FEF875F}"/>
              </a:ext>
            </a:extLst>
          </p:cNvPr>
          <p:cNvGrpSpPr/>
          <p:nvPr/>
        </p:nvGrpSpPr>
        <p:grpSpPr>
          <a:xfrm>
            <a:off x="1371600" y="1851660"/>
            <a:ext cx="16413480" cy="7393940"/>
            <a:chOff x="1371600" y="1851660"/>
            <a:chExt cx="16413480" cy="7393940"/>
          </a:xfrm>
        </p:grpSpPr>
        <p:pic>
          <p:nvPicPr>
            <p:cNvPr id="50" name="object 50">
              <a:extLst>
                <a:ext uri="{FF2B5EF4-FFF2-40B4-BE49-F238E27FC236}">
                  <a16:creationId xmlns:a16="http://schemas.microsoft.com/office/drawing/2014/main" id="{3DB31889-6AEE-0A3B-9536-B7BE2B5DB225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192259" y="2009203"/>
              <a:ext cx="8592820" cy="7066216"/>
            </a:xfrm>
            <a:prstGeom prst="rect">
              <a:avLst/>
            </a:prstGeom>
          </p:spPr>
        </p:pic>
        <p:pic>
          <p:nvPicPr>
            <p:cNvPr id="51" name="object 51">
              <a:extLst>
                <a:ext uri="{FF2B5EF4-FFF2-40B4-BE49-F238E27FC236}">
                  <a16:creationId xmlns:a16="http://schemas.microsoft.com/office/drawing/2014/main" id="{49376D31-9A3E-3E41-366E-DAB6EA2F4DBC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71600" y="1851660"/>
              <a:ext cx="8989060" cy="7393940"/>
            </a:xfrm>
            <a:prstGeom prst="rect">
              <a:avLst/>
            </a:prstGeom>
          </p:spPr>
        </p:pic>
      </p:grpSp>
      <p:pic>
        <p:nvPicPr>
          <p:cNvPr id="52" name="object 52">
            <a:extLst>
              <a:ext uri="{FF2B5EF4-FFF2-40B4-BE49-F238E27FC236}">
                <a16:creationId xmlns:a16="http://schemas.microsoft.com/office/drawing/2014/main" id="{5862DFB5-F63B-C90D-3907-99614B244400}"/>
              </a:ext>
            </a:extLst>
          </p:cNvPr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1927840" y="335279"/>
            <a:ext cx="1168400" cy="904240"/>
          </a:xfrm>
          <a:prstGeom prst="rect">
            <a:avLst/>
          </a:prstGeom>
        </p:spPr>
      </p:pic>
      <p:grpSp>
        <p:nvGrpSpPr>
          <p:cNvPr id="53" name="object 53">
            <a:extLst>
              <a:ext uri="{FF2B5EF4-FFF2-40B4-BE49-F238E27FC236}">
                <a16:creationId xmlns:a16="http://schemas.microsoft.com/office/drawing/2014/main" id="{1D77BF48-35F5-9DED-46EE-31EF68912E05}"/>
              </a:ext>
            </a:extLst>
          </p:cNvPr>
          <p:cNvGrpSpPr/>
          <p:nvPr/>
        </p:nvGrpSpPr>
        <p:grpSpPr>
          <a:xfrm>
            <a:off x="15750539" y="289559"/>
            <a:ext cx="2324100" cy="906780"/>
            <a:chOff x="15750539" y="289559"/>
            <a:chExt cx="2324100" cy="906780"/>
          </a:xfrm>
        </p:grpSpPr>
        <p:pic>
          <p:nvPicPr>
            <p:cNvPr id="54" name="object 54">
              <a:extLst>
                <a:ext uri="{FF2B5EF4-FFF2-40B4-BE49-F238E27FC236}">
                  <a16:creationId xmlns:a16="http://schemas.microsoft.com/office/drawing/2014/main" id="{F5EAE504-E18A-3563-BA65-948CEF88B212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750539" y="866140"/>
              <a:ext cx="2324100" cy="330200"/>
            </a:xfrm>
            <a:prstGeom prst="rect">
              <a:avLst/>
            </a:prstGeom>
          </p:spPr>
        </p:pic>
        <p:pic>
          <p:nvPicPr>
            <p:cNvPr id="55" name="object 55">
              <a:extLst>
                <a:ext uri="{FF2B5EF4-FFF2-40B4-BE49-F238E27FC236}">
                  <a16:creationId xmlns:a16="http://schemas.microsoft.com/office/drawing/2014/main" id="{845674E9-7417-C3A3-7C03-8DB472DE83C5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6428719" y="515619"/>
              <a:ext cx="1645919" cy="360679"/>
            </a:xfrm>
            <a:prstGeom prst="rect">
              <a:avLst/>
            </a:prstGeom>
          </p:spPr>
        </p:pic>
        <p:pic>
          <p:nvPicPr>
            <p:cNvPr id="56" name="object 56">
              <a:extLst>
                <a:ext uri="{FF2B5EF4-FFF2-40B4-BE49-F238E27FC236}">
                  <a16:creationId xmlns:a16="http://schemas.microsoft.com/office/drawing/2014/main" id="{CD3CE9EE-315F-EE3D-19EC-9C3B13A69729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5811499" y="289559"/>
              <a:ext cx="617219" cy="563879"/>
            </a:xfrm>
            <a:prstGeom prst="rect">
              <a:avLst/>
            </a:prstGeom>
          </p:spPr>
        </p:pic>
      </p:grpSp>
      <p:sp>
        <p:nvSpPr>
          <p:cNvPr id="57" name="object 57">
            <a:extLst>
              <a:ext uri="{FF2B5EF4-FFF2-40B4-BE49-F238E27FC236}">
                <a16:creationId xmlns:a16="http://schemas.microsoft.com/office/drawing/2014/main" id="{739D35B6-808F-634A-BB38-40F8A19087DC}"/>
              </a:ext>
            </a:extLst>
          </p:cNvPr>
          <p:cNvSpPr txBox="1"/>
          <p:nvPr/>
        </p:nvSpPr>
        <p:spPr>
          <a:xfrm>
            <a:off x="1618361" y="4215765"/>
            <a:ext cx="4327525" cy="2084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310"/>
              </a:lnSpc>
              <a:spcBef>
                <a:spcPts val="90"/>
              </a:spcBef>
            </a:pPr>
            <a:r>
              <a:rPr sz="2850" spc="-90" dirty="0">
                <a:latin typeface="Times New Roman"/>
                <a:cs typeface="Times New Roman"/>
              </a:rPr>
              <a:t>Sua</a:t>
            </a:r>
            <a:r>
              <a:rPr sz="2850" spc="-120" dirty="0">
                <a:latin typeface="Times New Roman"/>
                <a:cs typeface="Times New Roman"/>
              </a:rPr>
              <a:t> </a:t>
            </a:r>
            <a:r>
              <a:rPr sz="2850" spc="-114" dirty="0">
                <a:latin typeface="Times New Roman"/>
                <a:cs typeface="Times New Roman"/>
              </a:rPr>
              <a:t>apresentação</a:t>
            </a:r>
            <a:r>
              <a:rPr sz="2850" spc="-35" dirty="0">
                <a:latin typeface="Times New Roman"/>
                <a:cs typeface="Times New Roman"/>
              </a:rPr>
              <a:t> </a:t>
            </a:r>
            <a:r>
              <a:rPr sz="2850" spc="-100" dirty="0">
                <a:latin typeface="Times New Roman"/>
                <a:cs typeface="Times New Roman"/>
              </a:rPr>
              <a:t>poderá</a:t>
            </a:r>
            <a:r>
              <a:rPr sz="2850" spc="-95" dirty="0">
                <a:latin typeface="Times New Roman"/>
                <a:cs typeface="Times New Roman"/>
              </a:rPr>
              <a:t> </a:t>
            </a:r>
            <a:r>
              <a:rPr sz="2850" spc="-55" dirty="0">
                <a:latin typeface="Times New Roman"/>
                <a:cs typeface="Times New Roman"/>
              </a:rPr>
              <a:t>conter:</a:t>
            </a:r>
            <a:endParaRPr sz="2850">
              <a:latin typeface="Times New Roman"/>
              <a:cs typeface="Times New Roman"/>
            </a:endParaRPr>
          </a:p>
          <a:p>
            <a:pPr marL="627380" indent="-307340">
              <a:lnSpc>
                <a:spcPts val="3200"/>
              </a:lnSpc>
              <a:buFont typeface="Arial MT"/>
              <a:buChar char="•"/>
              <a:tabLst>
                <a:tab pos="627380" algn="l"/>
              </a:tabLst>
            </a:pPr>
            <a:r>
              <a:rPr sz="2850" spc="-10" dirty="0">
                <a:latin typeface="Times New Roman"/>
                <a:cs typeface="Times New Roman"/>
              </a:rPr>
              <a:t>Introdução</a:t>
            </a:r>
            <a:endParaRPr sz="2850">
              <a:latin typeface="Times New Roman"/>
              <a:cs typeface="Times New Roman"/>
            </a:endParaRPr>
          </a:p>
          <a:p>
            <a:pPr marL="627380" indent="-307340">
              <a:lnSpc>
                <a:spcPts val="3200"/>
              </a:lnSpc>
              <a:buFont typeface="Arial MT"/>
              <a:buChar char="•"/>
              <a:tabLst>
                <a:tab pos="627380" algn="l"/>
              </a:tabLst>
            </a:pPr>
            <a:r>
              <a:rPr sz="2850" spc="-10" dirty="0">
                <a:latin typeface="Times New Roman"/>
                <a:cs typeface="Times New Roman"/>
              </a:rPr>
              <a:t>Metodologia</a:t>
            </a:r>
            <a:endParaRPr sz="2850">
              <a:latin typeface="Times New Roman"/>
              <a:cs typeface="Times New Roman"/>
            </a:endParaRPr>
          </a:p>
          <a:p>
            <a:pPr marL="627380" indent="-307340">
              <a:lnSpc>
                <a:spcPts val="3200"/>
              </a:lnSpc>
              <a:buFont typeface="Arial MT"/>
              <a:buChar char="•"/>
              <a:tabLst>
                <a:tab pos="627380" algn="l"/>
              </a:tabLst>
            </a:pPr>
            <a:r>
              <a:rPr sz="2850" spc="-105" dirty="0">
                <a:latin typeface="Times New Roman"/>
                <a:cs typeface="Times New Roman"/>
              </a:rPr>
              <a:t>Resultados</a:t>
            </a:r>
            <a:r>
              <a:rPr sz="2850" spc="-85" dirty="0">
                <a:latin typeface="Times New Roman"/>
                <a:cs typeface="Times New Roman"/>
              </a:rPr>
              <a:t> </a:t>
            </a:r>
            <a:r>
              <a:rPr sz="2850" spc="-20" dirty="0">
                <a:latin typeface="Times New Roman"/>
                <a:cs typeface="Times New Roman"/>
              </a:rPr>
              <a:t>e</a:t>
            </a:r>
            <a:r>
              <a:rPr sz="2850" spc="-185" dirty="0">
                <a:latin typeface="Times New Roman"/>
                <a:cs typeface="Times New Roman"/>
              </a:rPr>
              <a:t> </a:t>
            </a:r>
            <a:r>
              <a:rPr sz="2850" spc="-10" dirty="0">
                <a:latin typeface="Times New Roman"/>
                <a:cs typeface="Times New Roman"/>
              </a:rPr>
              <a:t>discussão</a:t>
            </a:r>
            <a:endParaRPr sz="2850">
              <a:latin typeface="Times New Roman"/>
              <a:cs typeface="Times New Roman"/>
            </a:endParaRPr>
          </a:p>
          <a:p>
            <a:pPr marL="627380" indent="-307340">
              <a:lnSpc>
                <a:spcPts val="3310"/>
              </a:lnSpc>
              <a:buFont typeface="Arial MT"/>
              <a:buChar char="•"/>
              <a:tabLst>
                <a:tab pos="627380" algn="l"/>
              </a:tabLst>
            </a:pPr>
            <a:r>
              <a:rPr sz="2850" spc="-105" dirty="0">
                <a:latin typeface="Times New Roman"/>
                <a:cs typeface="Times New Roman"/>
              </a:rPr>
              <a:t>Considerações</a:t>
            </a:r>
            <a:r>
              <a:rPr sz="2850" spc="-95" dirty="0">
                <a:latin typeface="Times New Roman"/>
                <a:cs typeface="Times New Roman"/>
              </a:rPr>
              <a:t> </a:t>
            </a:r>
            <a:r>
              <a:rPr sz="2850" spc="-10" dirty="0">
                <a:latin typeface="Times New Roman"/>
                <a:cs typeface="Times New Roman"/>
              </a:rPr>
              <a:t>finais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58" name="object 58">
            <a:extLst>
              <a:ext uri="{FF2B5EF4-FFF2-40B4-BE49-F238E27FC236}">
                <a16:creationId xmlns:a16="http://schemas.microsoft.com/office/drawing/2014/main" id="{F9C97305-08B5-A047-C80C-5971A5189C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7724" y="2699384"/>
            <a:ext cx="973607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spc="-114" dirty="0"/>
              <a:t>DESENVOLVIMENTO / RESULTADOS E DISCUSSÃO</a:t>
            </a:r>
            <a:endParaRPr sz="3200" spc="-114" dirty="0"/>
          </a:p>
        </p:txBody>
      </p:sp>
      <p:grpSp>
        <p:nvGrpSpPr>
          <p:cNvPr id="59" name="object 59">
            <a:extLst>
              <a:ext uri="{FF2B5EF4-FFF2-40B4-BE49-F238E27FC236}">
                <a16:creationId xmlns:a16="http://schemas.microsoft.com/office/drawing/2014/main" id="{EF9DE101-1E0A-3BE8-3352-91908F522A25}"/>
              </a:ext>
            </a:extLst>
          </p:cNvPr>
          <p:cNvGrpSpPr/>
          <p:nvPr/>
        </p:nvGrpSpPr>
        <p:grpSpPr>
          <a:xfrm>
            <a:off x="10629900" y="9418319"/>
            <a:ext cx="7658100" cy="868680"/>
            <a:chOff x="10629900" y="9418319"/>
            <a:chExt cx="7658100" cy="868680"/>
          </a:xfrm>
        </p:grpSpPr>
        <p:pic>
          <p:nvPicPr>
            <p:cNvPr id="60" name="object 60">
              <a:extLst>
                <a:ext uri="{FF2B5EF4-FFF2-40B4-BE49-F238E27FC236}">
                  <a16:creationId xmlns:a16="http://schemas.microsoft.com/office/drawing/2014/main" id="{1DD8149C-F1D0-5678-8BD5-EE3FB253FD38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629900" y="9418319"/>
              <a:ext cx="7592059" cy="706120"/>
            </a:xfrm>
            <a:prstGeom prst="rect">
              <a:avLst/>
            </a:prstGeom>
          </p:spPr>
        </p:pic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D468BD24-DFD2-EFA8-98AA-4F8B97F46397}"/>
                </a:ext>
              </a:extLst>
            </p:cNvPr>
            <p:cNvSpPr/>
            <p:nvPr/>
          </p:nvSpPr>
          <p:spPr>
            <a:xfrm>
              <a:off x="16859837" y="10162683"/>
              <a:ext cx="1428750" cy="124460"/>
            </a:xfrm>
            <a:custGeom>
              <a:avLst/>
              <a:gdLst/>
              <a:ahLst/>
              <a:cxnLst/>
              <a:rect l="l" t="t" r="r" b="b"/>
              <a:pathLst>
                <a:path w="1428750" h="124459">
                  <a:moveTo>
                    <a:pt x="719" y="0"/>
                  </a:moveTo>
                  <a:lnTo>
                    <a:pt x="0" y="124314"/>
                  </a:lnTo>
                  <a:lnTo>
                    <a:pt x="1428161" y="124314"/>
                  </a:lnTo>
                  <a:lnTo>
                    <a:pt x="1428161" y="22400"/>
                  </a:lnTo>
                  <a:lnTo>
                    <a:pt x="1422744" y="18317"/>
                  </a:lnTo>
                  <a:lnTo>
                    <a:pt x="1401694" y="9255"/>
                  </a:lnTo>
                  <a:lnTo>
                    <a:pt x="1379582" y="6081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FF3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>
              <a:extLst>
                <a:ext uri="{FF2B5EF4-FFF2-40B4-BE49-F238E27FC236}">
                  <a16:creationId xmlns:a16="http://schemas.microsoft.com/office/drawing/2014/main" id="{E15553E5-0004-7198-828D-F59CDECAB8F8}"/>
                </a:ext>
              </a:extLst>
            </p:cNvPr>
            <p:cNvSpPr/>
            <p:nvPr/>
          </p:nvSpPr>
          <p:spPr>
            <a:xfrm>
              <a:off x="10666557" y="10142704"/>
              <a:ext cx="1490980" cy="144780"/>
            </a:xfrm>
            <a:custGeom>
              <a:avLst/>
              <a:gdLst/>
              <a:ahLst/>
              <a:cxnLst/>
              <a:rect l="l" t="t" r="r" b="b"/>
              <a:pathLst>
                <a:path w="1490979" h="144779">
                  <a:moveTo>
                    <a:pt x="1489658" y="0"/>
                  </a:moveTo>
                  <a:lnTo>
                    <a:pt x="110931" y="6062"/>
                  </a:lnTo>
                  <a:lnTo>
                    <a:pt x="67769" y="18298"/>
                  </a:lnTo>
                  <a:lnTo>
                    <a:pt x="31269" y="52710"/>
                  </a:lnTo>
                  <a:lnTo>
                    <a:pt x="6965" y="104041"/>
                  </a:lnTo>
                  <a:lnTo>
                    <a:pt x="0" y="144293"/>
                  </a:lnTo>
                  <a:lnTo>
                    <a:pt x="1490557" y="144293"/>
                  </a:lnTo>
                  <a:lnTo>
                    <a:pt x="1489658" y="0"/>
                  </a:lnTo>
                  <a:close/>
                </a:path>
              </a:pathLst>
            </a:custGeom>
            <a:solidFill>
              <a:srgbClr val="5ED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8FD64738-DDBC-61E7-6D95-0FE27C9DB3D7}"/>
                </a:ext>
              </a:extLst>
            </p:cNvPr>
            <p:cNvSpPr/>
            <p:nvPr/>
          </p:nvSpPr>
          <p:spPr>
            <a:xfrm>
              <a:off x="15280147" y="10155725"/>
              <a:ext cx="1580515" cy="131445"/>
            </a:xfrm>
            <a:custGeom>
              <a:avLst/>
              <a:gdLst/>
              <a:ahLst/>
              <a:cxnLst/>
              <a:rect l="l" t="t" r="r" b="b"/>
              <a:pathLst>
                <a:path w="1580515" h="131445">
                  <a:moveTo>
                    <a:pt x="817" y="0"/>
                  </a:moveTo>
                  <a:lnTo>
                    <a:pt x="0" y="131272"/>
                  </a:lnTo>
                  <a:lnTo>
                    <a:pt x="1579224" y="131272"/>
                  </a:lnTo>
                  <a:lnTo>
                    <a:pt x="1579999" y="6958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8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287DE3B9-6D6A-6B83-00B2-0203BA8DE564}"/>
                </a:ext>
              </a:extLst>
            </p:cNvPr>
            <p:cNvSpPr/>
            <p:nvPr/>
          </p:nvSpPr>
          <p:spPr>
            <a:xfrm>
              <a:off x="13714723" y="10148805"/>
              <a:ext cx="1565910" cy="138430"/>
            </a:xfrm>
            <a:custGeom>
              <a:avLst/>
              <a:gdLst/>
              <a:ahLst/>
              <a:cxnLst/>
              <a:rect l="l" t="t" r="r" b="b"/>
              <a:pathLst>
                <a:path w="1565909" h="138429">
                  <a:moveTo>
                    <a:pt x="860" y="0"/>
                  </a:moveTo>
                  <a:lnTo>
                    <a:pt x="0" y="138193"/>
                  </a:lnTo>
                  <a:lnTo>
                    <a:pt x="1564935" y="138193"/>
                  </a:lnTo>
                  <a:lnTo>
                    <a:pt x="1565695" y="6920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FFED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A8007DF2-3F1B-434E-8B4A-FF1180F4438E}"/>
                </a:ext>
              </a:extLst>
            </p:cNvPr>
            <p:cNvSpPr/>
            <p:nvPr/>
          </p:nvSpPr>
          <p:spPr>
            <a:xfrm>
              <a:off x="12159138" y="10141961"/>
              <a:ext cx="1556385" cy="145415"/>
            </a:xfrm>
            <a:custGeom>
              <a:avLst/>
              <a:gdLst/>
              <a:ahLst/>
              <a:cxnLst/>
              <a:rect l="l" t="t" r="r" b="b"/>
              <a:pathLst>
                <a:path w="1556384" h="145415">
                  <a:moveTo>
                    <a:pt x="903" y="0"/>
                  </a:moveTo>
                  <a:lnTo>
                    <a:pt x="0" y="145036"/>
                  </a:lnTo>
                  <a:lnTo>
                    <a:pt x="1555038" y="145036"/>
                  </a:lnTo>
                  <a:lnTo>
                    <a:pt x="1555899" y="6843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7BE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89139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5B84F-CA03-BE00-7855-1CAD06884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736D200F-2043-F937-37EB-016E1A306283}"/>
              </a:ext>
            </a:extLst>
          </p:cNvPr>
          <p:cNvGrpSpPr/>
          <p:nvPr/>
        </p:nvGrpSpPr>
        <p:grpSpPr>
          <a:xfrm>
            <a:off x="13253719" y="800100"/>
            <a:ext cx="812800" cy="330200"/>
            <a:chOff x="13253719" y="800100"/>
            <a:chExt cx="812800" cy="33020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CAAE8EDE-5629-D996-377A-79047C224C2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53719" y="800100"/>
              <a:ext cx="264077" cy="330200"/>
            </a:xfrm>
            <a:prstGeom prst="rect">
              <a:avLst/>
            </a:prstGeom>
          </p:spPr>
        </p:pic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5A65C8EB-17E7-B4AD-E57A-5A9268BF555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40739" y="800100"/>
              <a:ext cx="205740" cy="330200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B7C4205A-5E3D-C76D-69D7-26A66D00C58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74419" y="800100"/>
              <a:ext cx="292100" cy="330200"/>
            </a:xfrm>
            <a:prstGeom prst="rect">
              <a:avLst/>
            </a:prstGeom>
          </p:spPr>
        </p:pic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id="{964B77C2-D82C-9BF7-1455-50D9652EF75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112366" y="800100"/>
            <a:ext cx="665352" cy="330200"/>
          </a:xfrm>
          <a:prstGeom prst="rect">
            <a:avLst/>
          </a:prstGeom>
        </p:spPr>
      </p:pic>
      <p:grpSp>
        <p:nvGrpSpPr>
          <p:cNvPr id="7" name="object 7">
            <a:extLst>
              <a:ext uri="{FF2B5EF4-FFF2-40B4-BE49-F238E27FC236}">
                <a16:creationId xmlns:a16="http://schemas.microsoft.com/office/drawing/2014/main" id="{8C3E2155-AB10-9AC0-AA67-91E7FCD6ED36}"/>
              </a:ext>
            </a:extLst>
          </p:cNvPr>
          <p:cNvGrpSpPr/>
          <p:nvPr/>
        </p:nvGrpSpPr>
        <p:grpSpPr>
          <a:xfrm>
            <a:off x="13243560" y="787400"/>
            <a:ext cx="490220" cy="330200"/>
            <a:chOff x="13243560" y="787400"/>
            <a:chExt cx="490220" cy="330200"/>
          </a:xfrm>
        </p:grpSpPr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EC8FDFC7-03BB-E3C0-582C-B3BF3E3A43D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43560" y="787400"/>
              <a:ext cx="261537" cy="330200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EC78C8C8-11CE-225C-C176-668D3D64A2A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28040" y="787400"/>
              <a:ext cx="205740" cy="330200"/>
            </a:xfrm>
            <a:prstGeom prst="rect">
              <a:avLst/>
            </a:prstGeom>
          </p:spPr>
        </p:pic>
      </p:grp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709DC5E7-ED9E-E9DD-9B83-193CE9BEB03E}"/>
              </a:ext>
            </a:extLst>
          </p:cNvPr>
          <p:cNvGrpSpPr/>
          <p:nvPr/>
        </p:nvGrpSpPr>
        <p:grpSpPr>
          <a:xfrm>
            <a:off x="14099666" y="787400"/>
            <a:ext cx="1473200" cy="345440"/>
            <a:chOff x="14099666" y="787400"/>
            <a:chExt cx="1473200" cy="345440"/>
          </a:xfrm>
        </p:grpSpPr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DB65D777-DEC3-CA27-7A3E-AF4B225D36C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08199" y="792480"/>
              <a:ext cx="317500" cy="340359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25EA02A4-E729-038F-A843-755028BD87F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148559" y="792480"/>
              <a:ext cx="424180" cy="340360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36382F4B-1D60-577C-14CB-B019211C1B8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99666" y="787400"/>
              <a:ext cx="667892" cy="330200"/>
            </a:xfrm>
            <a:prstGeom prst="rect">
              <a:avLst/>
            </a:prstGeom>
          </p:spPr>
        </p:pic>
      </p:grpSp>
      <p:pic>
        <p:nvPicPr>
          <p:cNvPr id="14" name="object 14">
            <a:extLst>
              <a:ext uri="{FF2B5EF4-FFF2-40B4-BE49-F238E27FC236}">
                <a16:creationId xmlns:a16="http://schemas.microsoft.com/office/drawing/2014/main" id="{1EE8DD9C-4954-039F-17D4-4127BF2C8EFC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756639" y="779780"/>
            <a:ext cx="297179" cy="337819"/>
          </a:xfrm>
          <a:prstGeom prst="rect">
            <a:avLst/>
          </a:prstGeom>
        </p:spPr>
      </p:pic>
      <p:grpSp>
        <p:nvGrpSpPr>
          <p:cNvPr id="15" name="object 15">
            <a:extLst>
              <a:ext uri="{FF2B5EF4-FFF2-40B4-BE49-F238E27FC236}">
                <a16:creationId xmlns:a16="http://schemas.microsoft.com/office/drawing/2014/main" id="{78986B44-D99A-DF83-9AA3-7A60FE986539}"/>
              </a:ext>
            </a:extLst>
          </p:cNvPr>
          <p:cNvGrpSpPr/>
          <p:nvPr/>
        </p:nvGrpSpPr>
        <p:grpSpPr>
          <a:xfrm>
            <a:off x="13191236" y="424815"/>
            <a:ext cx="2363470" cy="694690"/>
            <a:chOff x="13191236" y="424815"/>
            <a:chExt cx="2363470" cy="694690"/>
          </a:xfrm>
        </p:grpSpPr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659EC746-E42D-2905-19D8-6E4BDD9F73D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235940" y="779780"/>
              <a:ext cx="264077" cy="330200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D8A97ABA-5B4B-D104-D2CC-D6ED3E1C39B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226542" y="770255"/>
              <a:ext cx="282967" cy="349250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4D40FB41-FBE5-984A-EDD3-26133BBA9C0A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520420" y="779780"/>
              <a:ext cx="205740" cy="330200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B6B1A71B-63E9-2AE4-F8A2-FD74481BA089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510895" y="770255"/>
              <a:ext cx="224790" cy="349250"/>
            </a:xfrm>
            <a:prstGeom prst="rect">
              <a:avLst/>
            </a:prstGeom>
          </p:spPr>
        </p:pic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CD6D66BA-C097-E5F7-3CC8-C3A6A43519EB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747115" y="770255"/>
              <a:ext cx="308609" cy="349250"/>
            </a:xfrm>
            <a:prstGeom prst="rect">
              <a:avLst/>
            </a:prstGeom>
          </p:spPr>
        </p:pic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8ABEBF76-D95D-21A9-0F64-7083144D9B8E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079220" y="779780"/>
              <a:ext cx="365760" cy="330200"/>
            </a:xfrm>
            <a:prstGeom prst="rect">
              <a:avLst/>
            </a:prstGeom>
          </p:spPr>
        </p:pic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D53314C4-8D40-6760-FCB5-3E9DEAF58C74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070076" y="770255"/>
              <a:ext cx="384429" cy="349250"/>
            </a:xfrm>
            <a:prstGeom prst="rect">
              <a:avLst/>
            </a:prstGeom>
          </p:spPr>
        </p:pic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C7C131A6-1AF6-D4AB-A357-3857AAF5E4A4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427200" y="779780"/>
              <a:ext cx="330200" cy="330200"/>
            </a:xfrm>
            <a:prstGeom prst="rect">
              <a:avLst/>
            </a:prstGeom>
          </p:spPr>
        </p:pic>
        <p:pic>
          <p:nvPicPr>
            <p:cNvPr id="24" name="object 24">
              <a:extLst>
                <a:ext uri="{FF2B5EF4-FFF2-40B4-BE49-F238E27FC236}">
                  <a16:creationId xmlns:a16="http://schemas.microsoft.com/office/drawing/2014/main" id="{AFBC4C46-E2A3-E1C8-6F3D-70C8DBBCBD74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417675" y="770255"/>
              <a:ext cx="349250" cy="349250"/>
            </a:xfrm>
            <a:prstGeom prst="rect">
              <a:avLst/>
            </a:prstGeom>
          </p:spPr>
        </p:pic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9BB429F0-D456-2ABD-A2DA-00B0366F2B60}"/>
                </a:ext>
              </a:extLst>
            </p:cNvPr>
            <p:cNvSpPr/>
            <p:nvPr/>
          </p:nvSpPr>
          <p:spPr>
            <a:xfrm>
              <a:off x="14796770" y="781050"/>
              <a:ext cx="302260" cy="327660"/>
            </a:xfrm>
            <a:custGeom>
              <a:avLst/>
              <a:gdLst/>
              <a:ahLst/>
              <a:cxnLst/>
              <a:rect l="l" t="t" r="r" b="b"/>
              <a:pathLst>
                <a:path w="302259" h="327659">
                  <a:moveTo>
                    <a:pt x="281940" y="0"/>
                  </a:moveTo>
                  <a:lnTo>
                    <a:pt x="22351" y="0"/>
                  </a:lnTo>
                  <a:lnTo>
                    <a:pt x="16383" y="0"/>
                  </a:lnTo>
                  <a:lnTo>
                    <a:pt x="10668" y="2413"/>
                  </a:lnTo>
                  <a:lnTo>
                    <a:pt x="2413" y="10795"/>
                  </a:lnTo>
                  <a:lnTo>
                    <a:pt x="0" y="16509"/>
                  </a:lnTo>
                  <a:lnTo>
                    <a:pt x="0" y="305180"/>
                  </a:lnTo>
                  <a:lnTo>
                    <a:pt x="1760" y="313944"/>
                  </a:lnTo>
                  <a:lnTo>
                    <a:pt x="6556" y="321087"/>
                  </a:lnTo>
                  <a:lnTo>
                    <a:pt x="13662" y="325897"/>
                  </a:lnTo>
                  <a:lnTo>
                    <a:pt x="22351" y="327659"/>
                  </a:lnTo>
                  <a:lnTo>
                    <a:pt x="285876" y="327659"/>
                  </a:lnTo>
                  <a:lnTo>
                    <a:pt x="291592" y="325247"/>
                  </a:lnTo>
                  <a:lnTo>
                    <a:pt x="299847" y="316865"/>
                  </a:lnTo>
                  <a:lnTo>
                    <a:pt x="302260" y="311150"/>
                  </a:lnTo>
                  <a:lnTo>
                    <a:pt x="302260" y="275971"/>
                  </a:lnTo>
                  <a:lnTo>
                    <a:pt x="116332" y="253492"/>
                  </a:lnTo>
                  <a:lnTo>
                    <a:pt x="110617" y="251205"/>
                  </a:lnTo>
                  <a:lnTo>
                    <a:pt x="102362" y="242697"/>
                  </a:lnTo>
                  <a:lnTo>
                    <a:pt x="99949" y="236981"/>
                  </a:lnTo>
                  <a:lnTo>
                    <a:pt x="99949" y="209169"/>
                  </a:lnTo>
                  <a:lnTo>
                    <a:pt x="102362" y="203453"/>
                  </a:lnTo>
                  <a:lnTo>
                    <a:pt x="110617" y="195072"/>
                  </a:lnTo>
                  <a:lnTo>
                    <a:pt x="116332" y="192658"/>
                  </a:lnTo>
                  <a:lnTo>
                    <a:pt x="266065" y="192658"/>
                  </a:lnTo>
                  <a:lnTo>
                    <a:pt x="271780" y="190246"/>
                  </a:lnTo>
                  <a:lnTo>
                    <a:pt x="280162" y="181864"/>
                  </a:lnTo>
                  <a:lnTo>
                    <a:pt x="282448" y="176149"/>
                  </a:lnTo>
                  <a:lnTo>
                    <a:pt x="282448" y="151510"/>
                  </a:lnTo>
                  <a:lnTo>
                    <a:pt x="280707" y="142747"/>
                  </a:lnTo>
                  <a:lnTo>
                    <a:pt x="275955" y="135604"/>
                  </a:lnTo>
                  <a:lnTo>
                    <a:pt x="268892" y="130794"/>
                  </a:lnTo>
                  <a:lnTo>
                    <a:pt x="260223" y="129031"/>
                  </a:lnTo>
                  <a:lnTo>
                    <a:pt x="122301" y="129031"/>
                  </a:lnTo>
                  <a:lnTo>
                    <a:pt x="113611" y="127269"/>
                  </a:lnTo>
                  <a:lnTo>
                    <a:pt x="106505" y="122459"/>
                  </a:lnTo>
                  <a:lnTo>
                    <a:pt x="101709" y="115316"/>
                  </a:lnTo>
                  <a:lnTo>
                    <a:pt x="99949" y="106552"/>
                  </a:lnTo>
                  <a:lnTo>
                    <a:pt x="99949" y="90677"/>
                  </a:lnTo>
                  <a:lnTo>
                    <a:pt x="102362" y="84963"/>
                  </a:lnTo>
                  <a:lnTo>
                    <a:pt x="110617" y="76453"/>
                  </a:lnTo>
                  <a:lnTo>
                    <a:pt x="116332" y="74168"/>
                  </a:lnTo>
                  <a:lnTo>
                    <a:pt x="281940" y="74168"/>
                  </a:lnTo>
                  <a:lnTo>
                    <a:pt x="287655" y="71754"/>
                  </a:lnTo>
                  <a:lnTo>
                    <a:pt x="295910" y="63373"/>
                  </a:lnTo>
                  <a:lnTo>
                    <a:pt x="298323" y="57657"/>
                  </a:lnTo>
                  <a:lnTo>
                    <a:pt x="298323" y="16509"/>
                  </a:lnTo>
                  <a:lnTo>
                    <a:pt x="295910" y="10795"/>
                  </a:lnTo>
                  <a:lnTo>
                    <a:pt x="287655" y="2413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FDB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BE78DA6C-D74B-3E1F-F574-EF91804B499E}"/>
                </a:ext>
              </a:extLst>
            </p:cNvPr>
            <p:cNvSpPr/>
            <p:nvPr/>
          </p:nvSpPr>
          <p:spPr>
            <a:xfrm>
              <a:off x="14796770" y="781050"/>
              <a:ext cx="302260" cy="327660"/>
            </a:xfrm>
            <a:custGeom>
              <a:avLst/>
              <a:gdLst/>
              <a:ahLst/>
              <a:cxnLst/>
              <a:rect l="l" t="t" r="r" b="b"/>
              <a:pathLst>
                <a:path w="302259" h="327659">
                  <a:moveTo>
                    <a:pt x="22351" y="0"/>
                  </a:moveTo>
                  <a:lnTo>
                    <a:pt x="275971" y="0"/>
                  </a:lnTo>
                  <a:lnTo>
                    <a:pt x="281940" y="0"/>
                  </a:lnTo>
                  <a:lnTo>
                    <a:pt x="287655" y="2413"/>
                  </a:lnTo>
                  <a:lnTo>
                    <a:pt x="291719" y="6603"/>
                  </a:lnTo>
                  <a:lnTo>
                    <a:pt x="295910" y="10795"/>
                  </a:lnTo>
                  <a:lnTo>
                    <a:pt x="298323" y="16509"/>
                  </a:lnTo>
                  <a:lnTo>
                    <a:pt x="298323" y="22478"/>
                  </a:lnTo>
                  <a:lnTo>
                    <a:pt x="298323" y="51689"/>
                  </a:lnTo>
                  <a:lnTo>
                    <a:pt x="298323" y="57657"/>
                  </a:lnTo>
                  <a:lnTo>
                    <a:pt x="295910" y="63373"/>
                  </a:lnTo>
                  <a:lnTo>
                    <a:pt x="291719" y="67564"/>
                  </a:lnTo>
                  <a:lnTo>
                    <a:pt x="287655" y="71754"/>
                  </a:lnTo>
                  <a:lnTo>
                    <a:pt x="281940" y="74168"/>
                  </a:lnTo>
                  <a:lnTo>
                    <a:pt x="275971" y="74168"/>
                  </a:lnTo>
                  <a:lnTo>
                    <a:pt x="122301" y="74168"/>
                  </a:lnTo>
                  <a:lnTo>
                    <a:pt x="116332" y="74168"/>
                  </a:lnTo>
                  <a:lnTo>
                    <a:pt x="110617" y="76453"/>
                  </a:lnTo>
                  <a:lnTo>
                    <a:pt x="106553" y="80772"/>
                  </a:lnTo>
                  <a:lnTo>
                    <a:pt x="102362" y="84963"/>
                  </a:lnTo>
                  <a:lnTo>
                    <a:pt x="99949" y="90677"/>
                  </a:lnTo>
                  <a:lnTo>
                    <a:pt x="99949" y="96520"/>
                  </a:lnTo>
                  <a:lnTo>
                    <a:pt x="99949" y="106552"/>
                  </a:lnTo>
                  <a:lnTo>
                    <a:pt x="101709" y="115316"/>
                  </a:lnTo>
                  <a:lnTo>
                    <a:pt x="106505" y="122459"/>
                  </a:lnTo>
                  <a:lnTo>
                    <a:pt x="113611" y="127269"/>
                  </a:lnTo>
                  <a:lnTo>
                    <a:pt x="122301" y="129031"/>
                  </a:lnTo>
                  <a:lnTo>
                    <a:pt x="260223" y="129031"/>
                  </a:lnTo>
                  <a:lnTo>
                    <a:pt x="268892" y="130794"/>
                  </a:lnTo>
                  <a:lnTo>
                    <a:pt x="275955" y="135604"/>
                  </a:lnTo>
                  <a:lnTo>
                    <a:pt x="280707" y="142747"/>
                  </a:lnTo>
                  <a:lnTo>
                    <a:pt x="282448" y="151510"/>
                  </a:lnTo>
                  <a:lnTo>
                    <a:pt x="282448" y="170179"/>
                  </a:lnTo>
                  <a:lnTo>
                    <a:pt x="282448" y="176149"/>
                  </a:lnTo>
                  <a:lnTo>
                    <a:pt x="280162" y="181864"/>
                  </a:lnTo>
                  <a:lnTo>
                    <a:pt x="275971" y="186054"/>
                  </a:lnTo>
                  <a:lnTo>
                    <a:pt x="271780" y="190246"/>
                  </a:lnTo>
                  <a:lnTo>
                    <a:pt x="266065" y="192658"/>
                  </a:lnTo>
                  <a:lnTo>
                    <a:pt x="260223" y="192658"/>
                  </a:lnTo>
                  <a:lnTo>
                    <a:pt x="122301" y="192658"/>
                  </a:lnTo>
                  <a:lnTo>
                    <a:pt x="116332" y="192658"/>
                  </a:lnTo>
                  <a:lnTo>
                    <a:pt x="110617" y="195072"/>
                  </a:lnTo>
                  <a:lnTo>
                    <a:pt x="106553" y="199263"/>
                  </a:lnTo>
                  <a:lnTo>
                    <a:pt x="102362" y="203453"/>
                  </a:lnTo>
                  <a:lnTo>
                    <a:pt x="99949" y="209169"/>
                  </a:lnTo>
                  <a:lnTo>
                    <a:pt x="99949" y="215138"/>
                  </a:lnTo>
                  <a:lnTo>
                    <a:pt x="99949" y="231140"/>
                  </a:lnTo>
                  <a:lnTo>
                    <a:pt x="99949" y="236981"/>
                  </a:lnTo>
                  <a:lnTo>
                    <a:pt x="102362" y="242697"/>
                  </a:lnTo>
                  <a:lnTo>
                    <a:pt x="106553" y="246888"/>
                  </a:lnTo>
                  <a:lnTo>
                    <a:pt x="110617" y="251205"/>
                  </a:lnTo>
                  <a:lnTo>
                    <a:pt x="116332" y="253492"/>
                  </a:lnTo>
                  <a:lnTo>
                    <a:pt x="122301" y="253492"/>
                  </a:lnTo>
                  <a:lnTo>
                    <a:pt x="279908" y="253492"/>
                  </a:lnTo>
                  <a:lnTo>
                    <a:pt x="288597" y="255254"/>
                  </a:lnTo>
                  <a:lnTo>
                    <a:pt x="295703" y="260064"/>
                  </a:lnTo>
                  <a:lnTo>
                    <a:pt x="300499" y="267207"/>
                  </a:lnTo>
                  <a:lnTo>
                    <a:pt x="302260" y="275971"/>
                  </a:lnTo>
                  <a:lnTo>
                    <a:pt x="302260" y="305180"/>
                  </a:lnTo>
                  <a:lnTo>
                    <a:pt x="302260" y="311150"/>
                  </a:lnTo>
                  <a:lnTo>
                    <a:pt x="299847" y="316865"/>
                  </a:lnTo>
                  <a:lnTo>
                    <a:pt x="295783" y="321055"/>
                  </a:lnTo>
                  <a:lnTo>
                    <a:pt x="291592" y="325247"/>
                  </a:lnTo>
                  <a:lnTo>
                    <a:pt x="285876" y="327659"/>
                  </a:lnTo>
                  <a:lnTo>
                    <a:pt x="279908" y="327659"/>
                  </a:lnTo>
                  <a:lnTo>
                    <a:pt x="22351" y="327659"/>
                  </a:lnTo>
                  <a:lnTo>
                    <a:pt x="13662" y="325897"/>
                  </a:lnTo>
                  <a:lnTo>
                    <a:pt x="6556" y="321087"/>
                  </a:lnTo>
                  <a:lnTo>
                    <a:pt x="1760" y="313944"/>
                  </a:lnTo>
                  <a:lnTo>
                    <a:pt x="0" y="305180"/>
                  </a:lnTo>
                  <a:lnTo>
                    <a:pt x="0" y="22478"/>
                  </a:lnTo>
                  <a:lnTo>
                    <a:pt x="0" y="16509"/>
                  </a:lnTo>
                  <a:lnTo>
                    <a:pt x="2413" y="10795"/>
                  </a:lnTo>
                  <a:lnTo>
                    <a:pt x="6476" y="6603"/>
                  </a:lnTo>
                  <a:lnTo>
                    <a:pt x="10668" y="2413"/>
                  </a:lnTo>
                  <a:lnTo>
                    <a:pt x="16383" y="0"/>
                  </a:lnTo>
                  <a:lnTo>
                    <a:pt x="22351" y="0"/>
                  </a:lnTo>
                  <a:close/>
                </a:path>
              </a:pathLst>
            </a:custGeom>
            <a:ln w="12700">
              <a:solidFill>
                <a:srgbClr val="F8BB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>
              <a:extLst>
                <a:ext uri="{FF2B5EF4-FFF2-40B4-BE49-F238E27FC236}">
                  <a16:creationId xmlns:a16="http://schemas.microsoft.com/office/drawing/2014/main" id="{4E0DF332-36F9-A509-F98D-2138D677DC9F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133320" y="779780"/>
              <a:ext cx="411480" cy="327660"/>
            </a:xfrm>
            <a:prstGeom prst="rect">
              <a:avLst/>
            </a:prstGeom>
          </p:spPr>
        </p:pic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3987E681-C50C-26F9-B7DE-16AEADB0A5CF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123795" y="770255"/>
              <a:ext cx="430530" cy="346710"/>
            </a:xfrm>
            <a:prstGeom prst="rect">
              <a:avLst/>
            </a:prstGeom>
          </p:spPr>
        </p:pic>
        <p:pic>
          <p:nvPicPr>
            <p:cNvPr id="29" name="object 29">
              <a:extLst>
                <a:ext uri="{FF2B5EF4-FFF2-40B4-BE49-F238E27FC236}">
                  <a16:creationId xmlns:a16="http://schemas.microsoft.com/office/drawing/2014/main" id="{FBDF9F50-492C-6874-0A0E-2DA74A99189A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226542" y="447040"/>
              <a:ext cx="297180" cy="294639"/>
            </a:xfrm>
            <a:prstGeom prst="rect">
              <a:avLst/>
            </a:prstGeom>
          </p:spPr>
        </p:pic>
        <p:pic>
          <p:nvPicPr>
            <p:cNvPr id="30" name="object 30">
              <a:extLst>
                <a:ext uri="{FF2B5EF4-FFF2-40B4-BE49-F238E27FC236}">
                  <a16:creationId xmlns:a16="http://schemas.microsoft.com/office/drawing/2014/main" id="{EA9AC4FD-0061-75BA-F32B-B2A07F63C7F4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550900" y="447040"/>
              <a:ext cx="88900" cy="294639"/>
            </a:xfrm>
            <a:prstGeom prst="rect">
              <a:avLst/>
            </a:prstGeom>
          </p:spPr>
        </p:pic>
        <p:pic>
          <p:nvPicPr>
            <p:cNvPr id="31" name="object 31">
              <a:extLst>
                <a:ext uri="{FF2B5EF4-FFF2-40B4-BE49-F238E27FC236}">
                  <a16:creationId xmlns:a16="http://schemas.microsoft.com/office/drawing/2014/main" id="{F79E3653-7EE0-2DF4-4ACB-CF5EE2598F4A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672820" y="447040"/>
              <a:ext cx="88900" cy="294639"/>
            </a:xfrm>
            <a:prstGeom prst="rect">
              <a:avLst/>
            </a:prstGeom>
          </p:spPr>
        </p:pic>
        <p:pic>
          <p:nvPicPr>
            <p:cNvPr id="32" name="object 32">
              <a:extLst>
                <a:ext uri="{FF2B5EF4-FFF2-40B4-BE49-F238E27FC236}">
                  <a16:creationId xmlns:a16="http://schemas.microsoft.com/office/drawing/2014/main" id="{1993D06B-AD5D-D704-770F-5EC2269C67E7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794740" y="447040"/>
              <a:ext cx="91440" cy="294639"/>
            </a:xfrm>
            <a:prstGeom prst="rect">
              <a:avLst/>
            </a:prstGeom>
          </p:spPr>
        </p:pic>
        <p:pic>
          <p:nvPicPr>
            <p:cNvPr id="33" name="object 33">
              <a:extLst>
                <a:ext uri="{FF2B5EF4-FFF2-40B4-BE49-F238E27FC236}">
                  <a16:creationId xmlns:a16="http://schemas.microsoft.com/office/drawing/2014/main" id="{0244F314-2DBB-420C-ECDC-446E5F72CFBE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213969" y="439420"/>
              <a:ext cx="299719" cy="297179"/>
            </a:xfrm>
            <a:prstGeom prst="rect">
              <a:avLst/>
            </a:prstGeom>
          </p:spPr>
        </p:pic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4C23ED62-FADC-F374-8959-62D80D1298F1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528040" y="434340"/>
              <a:ext cx="99059" cy="302259"/>
            </a:xfrm>
            <a:prstGeom prst="rect">
              <a:avLst/>
            </a:prstGeom>
          </p:spPr>
        </p:pic>
        <p:pic>
          <p:nvPicPr>
            <p:cNvPr id="35" name="object 35">
              <a:extLst>
                <a:ext uri="{FF2B5EF4-FFF2-40B4-BE49-F238E27FC236}">
                  <a16:creationId xmlns:a16="http://schemas.microsoft.com/office/drawing/2014/main" id="{1085B3DA-BA2A-9619-F07C-871225421D55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203809" y="434340"/>
              <a:ext cx="298602" cy="294639"/>
            </a:xfrm>
            <a:prstGeom prst="rect">
              <a:avLst/>
            </a:prstGeom>
          </p:spPr>
        </p:pic>
        <p:pic>
          <p:nvPicPr>
            <p:cNvPr id="36" name="object 36">
              <a:extLst>
                <a:ext uri="{FF2B5EF4-FFF2-40B4-BE49-F238E27FC236}">
                  <a16:creationId xmlns:a16="http://schemas.microsoft.com/office/drawing/2014/main" id="{7DDEE3E8-016A-4F2E-0A57-5DC97C53EB73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191236" y="424815"/>
              <a:ext cx="323215" cy="313689"/>
            </a:xfrm>
            <a:prstGeom prst="rect">
              <a:avLst/>
            </a:prstGeom>
          </p:spPr>
        </p:pic>
        <p:pic>
          <p:nvPicPr>
            <p:cNvPr id="37" name="object 37">
              <a:extLst>
                <a:ext uri="{FF2B5EF4-FFF2-40B4-BE49-F238E27FC236}">
                  <a16:creationId xmlns:a16="http://schemas.microsoft.com/office/drawing/2014/main" id="{B1EAEC94-D5B4-1593-A645-D8C00A64BC98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649960" y="434340"/>
              <a:ext cx="101600" cy="302259"/>
            </a:xfrm>
            <a:prstGeom prst="rect">
              <a:avLst/>
            </a:prstGeom>
          </p:spPr>
        </p:pic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A2F95586-2773-E3E1-FF7E-047FE696BE8A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518599" y="424815"/>
              <a:ext cx="107866" cy="313689"/>
            </a:xfrm>
            <a:prstGeom prst="rect">
              <a:avLst/>
            </a:prstGeom>
          </p:spPr>
        </p:pic>
        <p:pic>
          <p:nvPicPr>
            <p:cNvPr id="39" name="object 39">
              <a:extLst>
                <a:ext uri="{FF2B5EF4-FFF2-40B4-BE49-F238E27FC236}">
                  <a16:creationId xmlns:a16="http://schemas.microsoft.com/office/drawing/2014/main" id="{C75C6203-6E6C-A9BC-33CA-796EA54779D9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774420" y="434340"/>
              <a:ext cx="99060" cy="302259"/>
            </a:xfrm>
            <a:prstGeom prst="rect">
              <a:avLst/>
            </a:prstGeom>
          </p:spPr>
        </p:pic>
        <p:pic>
          <p:nvPicPr>
            <p:cNvPr id="40" name="object 40">
              <a:extLst>
                <a:ext uri="{FF2B5EF4-FFF2-40B4-BE49-F238E27FC236}">
                  <a16:creationId xmlns:a16="http://schemas.microsoft.com/office/drawing/2014/main" id="{FE6424A5-94D1-859B-D44D-783156C19FCC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640519" y="424815"/>
              <a:ext cx="107866" cy="313689"/>
            </a:xfrm>
            <a:prstGeom prst="rect">
              <a:avLst/>
            </a:prstGeom>
          </p:spPr>
        </p:pic>
        <p:pic>
          <p:nvPicPr>
            <p:cNvPr id="41" name="object 41">
              <a:extLst>
                <a:ext uri="{FF2B5EF4-FFF2-40B4-BE49-F238E27FC236}">
                  <a16:creationId xmlns:a16="http://schemas.microsoft.com/office/drawing/2014/main" id="{F988625F-CC09-1556-C718-E4D664743A10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764979" y="424815"/>
              <a:ext cx="107866" cy="313689"/>
            </a:xfrm>
            <a:prstGeom prst="rect">
              <a:avLst/>
            </a:prstGeom>
          </p:spPr>
        </p:pic>
      </p:grpSp>
      <p:sp>
        <p:nvSpPr>
          <p:cNvPr id="42" name="object 42">
            <a:extLst>
              <a:ext uri="{FF2B5EF4-FFF2-40B4-BE49-F238E27FC236}">
                <a16:creationId xmlns:a16="http://schemas.microsoft.com/office/drawing/2014/main" id="{FB3EFE66-115F-6A69-0D56-9409AF3B0D53}"/>
              </a:ext>
            </a:extLst>
          </p:cNvPr>
          <p:cNvSpPr/>
          <p:nvPr/>
        </p:nvSpPr>
        <p:spPr>
          <a:xfrm>
            <a:off x="14340558" y="1199614"/>
            <a:ext cx="264160" cy="40005"/>
          </a:xfrm>
          <a:custGeom>
            <a:avLst/>
            <a:gdLst/>
            <a:ahLst/>
            <a:cxnLst/>
            <a:rect l="l" t="t" r="r" b="b"/>
            <a:pathLst>
              <a:path w="264159" h="40005">
                <a:moveTo>
                  <a:pt x="314" y="0"/>
                </a:moveTo>
                <a:lnTo>
                  <a:pt x="0" y="38922"/>
                </a:lnTo>
                <a:lnTo>
                  <a:pt x="245038" y="39695"/>
                </a:lnTo>
                <a:lnTo>
                  <a:pt x="252411" y="38235"/>
                </a:lnTo>
                <a:lnTo>
                  <a:pt x="258455" y="34205"/>
                </a:lnTo>
                <a:lnTo>
                  <a:pt x="262560" y="28208"/>
                </a:lnTo>
                <a:lnTo>
                  <a:pt x="264112" y="20843"/>
                </a:lnTo>
                <a:lnTo>
                  <a:pt x="264161" y="15547"/>
                </a:lnTo>
                <a:lnTo>
                  <a:pt x="262082" y="10451"/>
                </a:lnTo>
                <a:lnTo>
                  <a:pt x="254636" y="2916"/>
                </a:lnTo>
                <a:lnTo>
                  <a:pt x="249559" y="790"/>
                </a:lnTo>
                <a:lnTo>
                  <a:pt x="314" y="0"/>
                </a:lnTo>
                <a:close/>
              </a:path>
            </a:pathLst>
          </a:custGeom>
          <a:solidFill>
            <a:srgbClr val="FF3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>
            <a:extLst>
              <a:ext uri="{FF2B5EF4-FFF2-40B4-BE49-F238E27FC236}">
                <a16:creationId xmlns:a16="http://schemas.microsoft.com/office/drawing/2014/main" id="{8D7F6BB2-E803-D4EC-1EAB-89E972EAB57E}"/>
              </a:ext>
            </a:extLst>
          </p:cNvPr>
          <p:cNvSpPr/>
          <p:nvPr/>
        </p:nvSpPr>
        <p:spPr>
          <a:xfrm>
            <a:off x="13244748" y="1197081"/>
            <a:ext cx="264160" cy="40005"/>
          </a:xfrm>
          <a:custGeom>
            <a:avLst/>
            <a:gdLst/>
            <a:ahLst/>
            <a:cxnLst/>
            <a:rect l="l" t="t" r="r" b="b"/>
            <a:pathLst>
              <a:path w="264159" h="40005">
                <a:moveTo>
                  <a:pt x="263825" y="0"/>
                </a:moveTo>
                <a:lnTo>
                  <a:pt x="14604" y="787"/>
                </a:lnTo>
                <a:lnTo>
                  <a:pt x="9527" y="2914"/>
                </a:lnTo>
                <a:lnTo>
                  <a:pt x="2064" y="10448"/>
                </a:lnTo>
                <a:lnTo>
                  <a:pt x="0" y="15545"/>
                </a:lnTo>
                <a:lnTo>
                  <a:pt x="38" y="20841"/>
                </a:lnTo>
                <a:lnTo>
                  <a:pt x="1589" y="28206"/>
                </a:lnTo>
                <a:lnTo>
                  <a:pt x="5692" y="34203"/>
                </a:lnTo>
                <a:lnTo>
                  <a:pt x="11740" y="38233"/>
                </a:lnTo>
                <a:lnTo>
                  <a:pt x="19124" y="39693"/>
                </a:lnTo>
                <a:lnTo>
                  <a:pt x="264163" y="38920"/>
                </a:lnTo>
                <a:lnTo>
                  <a:pt x="263825" y="0"/>
                </a:lnTo>
                <a:close/>
              </a:path>
            </a:pathLst>
          </a:custGeom>
          <a:solidFill>
            <a:srgbClr val="5ED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>
            <a:extLst>
              <a:ext uri="{FF2B5EF4-FFF2-40B4-BE49-F238E27FC236}">
                <a16:creationId xmlns:a16="http://schemas.microsoft.com/office/drawing/2014/main" id="{A632B822-FBF5-D5D8-C2DF-05A935B797AD}"/>
              </a:ext>
            </a:extLst>
          </p:cNvPr>
          <p:cNvGrpSpPr/>
          <p:nvPr/>
        </p:nvGrpSpPr>
        <p:grpSpPr>
          <a:xfrm>
            <a:off x="13508911" y="1196987"/>
            <a:ext cx="832485" cy="41910"/>
            <a:chOff x="13508911" y="1196987"/>
            <a:chExt cx="832485" cy="41910"/>
          </a:xfrm>
        </p:grpSpPr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7DD695B4-000F-581E-ECC0-4C3F35818CE8}"/>
                </a:ext>
              </a:extLst>
            </p:cNvPr>
            <p:cNvSpPr/>
            <p:nvPr/>
          </p:nvSpPr>
          <p:spPr>
            <a:xfrm>
              <a:off x="14061070" y="1198732"/>
              <a:ext cx="280035" cy="40005"/>
            </a:xfrm>
            <a:custGeom>
              <a:avLst/>
              <a:gdLst/>
              <a:ahLst/>
              <a:cxnLst/>
              <a:rect l="l" t="t" r="r" b="b"/>
              <a:pathLst>
                <a:path w="280034" h="40005">
                  <a:moveTo>
                    <a:pt x="338" y="0"/>
                  </a:moveTo>
                  <a:lnTo>
                    <a:pt x="0" y="38919"/>
                  </a:lnTo>
                  <a:lnTo>
                    <a:pt x="279391" y="39804"/>
                  </a:lnTo>
                  <a:lnTo>
                    <a:pt x="279730" y="88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8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333DD369-0B7E-4D71-F5BC-B6AE0602E847}"/>
                </a:ext>
              </a:extLst>
            </p:cNvPr>
            <p:cNvSpPr/>
            <p:nvPr/>
          </p:nvSpPr>
          <p:spPr>
            <a:xfrm>
              <a:off x="13784121" y="1197854"/>
              <a:ext cx="277495" cy="40005"/>
            </a:xfrm>
            <a:custGeom>
              <a:avLst/>
              <a:gdLst/>
              <a:ahLst/>
              <a:cxnLst/>
              <a:rect l="l" t="t" r="r" b="b"/>
              <a:pathLst>
                <a:path w="277494" h="40005">
                  <a:moveTo>
                    <a:pt x="338" y="0"/>
                  </a:moveTo>
                  <a:lnTo>
                    <a:pt x="0" y="38922"/>
                  </a:lnTo>
                  <a:lnTo>
                    <a:pt x="276877" y="39797"/>
                  </a:lnTo>
                  <a:lnTo>
                    <a:pt x="277191" y="877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ED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0E485650-73C6-723C-259D-40213FCAF397}"/>
                </a:ext>
              </a:extLst>
            </p:cNvPr>
            <p:cNvSpPr/>
            <p:nvPr/>
          </p:nvSpPr>
          <p:spPr>
            <a:xfrm>
              <a:off x="13508911" y="1196987"/>
              <a:ext cx="275590" cy="40005"/>
            </a:xfrm>
            <a:custGeom>
              <a:avLst/>
              <a:gdLst/>
              <a:ahLst/>
              <a:cxnLst/>
              <a:rect l="l" t="t" r="r" b="b"/>
              <a:pathLst>
                <a:path w="275590" h="40005">
                  <a:moveTo>
                    <a:pt x="338" y="0"/>
                  </a:moveTo>
                  <a:lnTo>
                    <a:pt x="0" y="38918"/>
                  </a:lnTo>
                  <a:lnTo>
                    <a:pt x="275112" y="39790"/>
                  </a:lnTo>
                  <a:lnTo>
                    <a:pt x="275451" y="867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7BE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>
            <a:extLst>
              <a:ext uri="{FF2B5EF4-FFF2-40B4-BE49-F238E27FC236}">
                <a16:creationId xmlns:a16="http://schemas.microsoft.com/office/drawing/2014/main" id="{51919771-D01B-3EA4-2D4F-84061ACA6F13}"/>
              </a:ext>
            </a:extLst>
          </p:cNvPr>
          <p:cNvSpPr txBox="1"/>
          <p:nvPr/>
        </p:nvSpPr>
        <p:spPr>
          <a:xfrm>
            <a:off x="13940409" y="474471"/>
            <a:ext cx="1480185" cy="27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95"/>
              </a:spcBef>
            </a:pPr>
            <a:r>
              <a:rPr sz="750" b="1" spc="75" dirty="0">
                <a:latin typeface="Arial"/>
                <a:cs typeface="Arial"/>
              </a:rPr>
              <a:t>SEMINÁRIO</a:t>
            </a:r>
            <a:r>
              <a:rPr sz="750" b="1" spc="35" dirty="0">
                <a:latin typeface="Arial"/>
                <a:cs typeface="Arial"/>
              </a:rPr>
              <a:t> </a:t>
            </a:r>
            <a:r>
              <a:rPr sz="750" b="1" spc="90" dirty="0">
                <a:latin typeface="Arial"/>
                <a:cs typeface="Arial"/>
              </a:rPr>
              <a:t>NACIONAL</a:t>
            </a:r>
            <a:r>
              <a:rPr sz="750" b="1" spc="25" dirty="0">
                <a:latin typeface="Arial"/>
                <a:cs typeface="Arial"/>
              </a:rPr>
              <a:t> </a:t>
            </a:r>
            <a:r>
              <a:rPr sz="750" b="1" spc="60" dirty="0">
                <a:latin typeface="Arial"/>
                <a:cs typeface="Arial"/>
              </a:rPr>
              <a:t>DO </a:t>
            </a:r>
            <a:r>
              <a:rPr sz="750" b="1" spc="80" dirty="0">
                <a:latin typeface="Arial"/>
                <a:cs typeface="Arial"/>
              </a:rPr>
              <a:t>ENSINO</a:t>
            </a:r>
            <a:r>
              <a:rPr sz="750" b="1" spc="5" dirty="0">
                <a:latin typeface="Arial"/>
                <a:cs typeface="Arial"/>
              </a:rPr>
              <a:t> </a:t>
            </a:r>
            <a:r>
              <a:rPr sz="750" b="1" spc="65" dirty="0">
                <a:latin typeface="Arial"/>
                <a:cs typeface="Arial"/>
              </a:rPr>
              <a:t>MÉDIO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49" name="object 49">
            <a:extLst>
              <a:ext uri="{FF2B5EF4-FFF2-40B4-BE49-F238E27FC236}">
                <a16:creationId xmlns:a16="http://schemas.microsoft.com/office/drawing/2014/main" id="{03FD503B-6552-4102-438E-956E57FC8CB4}"/>
              </a:ext>
            </a:extLst>
          </p:cNvPr>
          <p:cNvGrpSpPr/>
          <p:nvPr/>
        </p:nvGrpSpPr>
        <p:grpSpPr>
          <a:xfrm>
            <a:off x="1371600" y="1851660"/>
            <a:ext cx="16413480" cy="7393940"/>
            <a:chOff x="1371600" y="1851660"/>
            <a:chExt cx="16413480" cy="7393940"/>
          </a:xfrm>
        </p:grpSpPr>
        <p:pic>
          <p:nvPicPr>
            <p:cNvPr id="50" name="object 50">
              <a:extLst>
                <a:ext uri="{FF2B5EF4-FFF2-40B4-BE49-F238E27FC236}">
                  <a16:creationId xmlns:a16="http://schemas.microsoft.com/office/drawing/2014/main" id="{11CA8C6C-6E5B-FF2C-C31D-E112229EEC65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192259" y="2009203"/>
              <a:ext cx="8592820" cy="7066216"/>
            </a:xfrm>
            <a:prstGeom prst="rect">
              <a:avLst/>
            </a:prstGeom>
          </p:spPr>
        </p:pic>
        <p:pic>
          <p:nvPicPr>
            <p:cNvPr id="51" name="object 51">
              <a:extLst>
                <a:ext uri="{FF2B5EF4-FFF2-40B4-BE49-F238E27FC236}">
                  <a16:creationId xmlns:a16="http://schemas.microsoft.com/office/drawing/2014/main" id="{FC44B5B0-A792-248B-080D-2A5A5701E542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71600" y="1851660"/>
              <a:ext cx="8989060" cy="7393940"/>
            </a:xfrm>
            <a:prstGeom prst="rect">
              <a:avLst/>
            </a:prstGeom>
          </p:spPr>
        </p:pic>
      </p:grpSp>
      <p:pic>
        <p:nvPicPr>
          <p:cNvPr id="52" name="object 52">
            <a:extLst>
              <a:ext uri="{FF2B5EF4-FFF2-40B4-BE49-F238E27FC236}">
                <a16:creationId xmlns:a16="http://schemas.microsoft.com/office/drawing/2014/main" id="{978F0FEE-2D65-C9E0-6BDB-ABA2160D1A7C}"/>
              </a:ext>
            </a:extLst>
          </p:cNvPr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1927840" y="335279"/>
            <a:ext cx="1168400" cy="904240"/>
          </a:xfrm>
          <a:prstGeom prst="rect">
            <a:avLst/>
          </a:prstGeom>
        </p:spPr>
      </p:pic>
      <p:grpSp>
        <p:nvGrpSpPr>
          <p:cNvPr id="53" name="object 53">
            <a:extLst>
              <a:ext uri="{FF2B5EF4-FFF2-40B4-BE49-F238E27FC236}">
                <a16:creationId xmlns:a16="http://schemas.microsoft.com/office/drawing/2014/main" id="{D57DA13B-7EAD-12DA-A188-AEFC72410C4B}"/>
              </a:ext>
            </a:extLst>
          </p:cNvPr>
          <p:cNvGrpSpPr/>
          <p:nvPr/>
        </p:nvGrpSpPr>
        <p:grpSpPr>
          <a:xfrm>
            <a:off x="15750539" y="289559"/>
            <a:ext cx="2324100" cy="906780"/>
            <a:chOff x="15750539" y="289559"/>
            <a:chExt cx="2324100" cy="906780"/>
          </a:xfrm>
        </p:grpSpPr>
        <p:pic>
          <p:nvPicPr>
            <p:cNvPr id="54" name="object 54">
              <a:extLst>
                <a:ext uri="{FF2B5EF4-FFF2-40B4-BE49-F238E27FC236}">
                  <a16:creationId xmlns:a16="http://schemas.microsoft.com/office/drawing/2014/main" id="{967437C2-1651-F135-32B9-884012960CB7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750539" y="866140"/>
              <a:ext cx="2324100" cy="330200"/>
            </a:xfrm>
            <a:prstGeom prst="rect">
              <a:avLst/>
            </a:prstGeom>
          </p:spPr>
        </p:pic>
        <p:pic>
          <p:nvPicPr>
            <p:cNvPr id="55" name="object 55">
              <a:extLst>
                <a:ext uri="{FF2B5EF4-FFF2-40B4-BE49-F238E27FC236}">
                  <a16:creationId xmlns:a16="http://schemas.microsoft.com/office/drawing/2014/main" id="{1AF8060C-5B53-C3C2-E6AC-5520D160284C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6428719" y="515619"/>
              <a:ext cx="1645919" cy="360679"/>
            </a:xfrm>
            <a:prstGeom prst="rect">
              <a:avLst/>
            </a:prstGeom>
          </p:spPr>
        </p:pic>
        <p:pic>
          <p:nvPicPr>
            <p:cNvPr id="56" name="object 56">
              <a:extLst>
                <a:ext uri="{FF2B5EF4-FFF2-40B4-BE49-F238E27FC236}">
                  <a16:creationId xmlns:a16="http://schemas.microsoft.com/office/drawing/2014/main" id="{48B785AF-E17E-9EB5-1825-C3C82942D8C9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5811499" y="289559"/>
              <a:ext cx="617219" cy="563879"/>
            </a:xfrm>
            <a:prstGeom prst="rect">
              <a:avLst/>
            </a:prstGeom>
          </p:spPr>
        </p:pic>
      </p:grpSp>
      <p:sp>
        <p:nvSpPr>
          <p:cNvPr id="57" name="object 57">
            <a:extLst>
              <a:ext uri="{FF2B5EF4-FFF2-40B4-BE49-F238E27FC236}">
                <a16:creationId xmlns:a16="http://schemas.microsoft.com/office/drawing/2014/main" id="{66580ED7-2218-B37B-D53F-059FF9D8CF2C}"/>
              </a:ext>
            </a:extLst>
          </p:cNvPr>
          <p:cNvSpPr txBox="1"/>
          <p:nvPr/>
        </p:nvSpPr>
        <p:spPr>
          <a:xfrm>
            <a:off x="1618361" y="4215765"/>
            <a:ext cx="4327525" cy="2084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310"/>
              </a:lnSpc>
              <a:spcBef>
                <a:spcPts val="90"/>
              </a:spcBef>
            </a:pPr>
            <a:r>
              <a:rPr sz="2850" spc="-90" dirty="0">
                <a:latin typeface="Times New Roman"/>
                <a:cs typeface="Times New Roman"/>
              </a:rPr>
              <a:t>Sua</a:t>
            </a:r>
            <a:r>
              <a:rPr sz="2850" spc="-120" dirty="0">
                <a:latin typeface="Times New Roman"/>
                <a:cs typeface="Times New Roman"/>
              </a:rPr>
              <a:t> </a:t>
            </a:r>
            <a:r>
              <a:rPr sz="2850" spc="-114" dirty="0">
                <a:latin typeface="Times New Roman"/>
                <a:cs typeface="Times New Roman"/>
              </a:rPr>
              <a:t>apresentação</a:t>
            </a:r>
            <a:r>
              <a:rPr sz="2850" spc="-35" dirty="0">
                <a:latin typeface="Times New Roman"/>
                <a:cs typeface="Times New Roman"/>
              </a:rPr>
              <a:t> </a:t>
            </a:r>
            <a:r>
              <a:rPr sz="2850" spc="-100" dirty="0">
                <a:latin typeface="Times New Roman"/>
                <a:cs typeface="Times New Roman"/>
              </a:rPr>
              <a:t>poderá</a:t>
            </a:r>
            <a:r>
              <a:rPr sz="2850" spc="-95" dirty="0">
                <a:latin typeface="Times New Roman"/>
                <a:cs typeface="Times New Roman"/>
              </a:rPr>
              <a:t> </a:t>
            </a:r>
            <a:r>
              <a:rPr sz="2850" spc="-55" dirty="0">
                <a:latin typeface="Times New Roman"/>
                <a:cs typeface="Times New Roman"/>
              </a:rPr>
              <a:t>conter:</a:t>
            </a:r>
            <a:endParaRPr sz="2850" dirty="0">
              <a:latin typeface="Times New Roman"/>
              <a:cs typeface="Times New Roman"/>
            </a:endParaRPr>
          </a:p>
          <a:p>
            <a:pPr marL="627380" indent="-307340">
              <a:lnSpc>
                <a:spcPts val="3200"/>
              </a:lnSpc>
              <a:buFont typeface="Arial MT"/>
              <a:buChar char="•"/>
              <a:tabLst>
                <a:tab pos="627380" algn="l"/>
              </a:tabLst>
            </a:pPr>
            <a:r>
              <a:rPr sz="2850" spc="-10" dirty="0">
                <a:latin typeface="Times New Roman"/>
                <a:cs typeface="Times New Roman"/>
              </a:rPr>
              <a:t>Introdução</a:t>
            </a:r>
            <a:endParaRPr sz="2850" dirty="0">
              <a:latin typeface="Times New Roman"/>
              <a:cs typeface="Times New Roman"/>
            </a:endParaRPr>
          </a:p>
          <a:p>
            <a:pPr marL="627380" indent="-307340">
              <a:lnSpc>
                <a:spcPts val="3200"/>
              </a:lnSpc>
              <a:buFont typeface="Arial MT"/>
              <a:buChar char="•"/>
              <a:tabLst>
                <a:tab pos="627380" algn="l"/>
              </a:tabLst>
            </a:pPr>
            <a:r>
              <a:rPr sz="2850" spc="-10" dirty="0">
                <a:latin typeface="Times New Roman"/>
                <a:cs typeface="Times New Roman"/>
              </a:rPr>
              <a:t>Metodologia</a:t>
            </a:r>
            <a:endParaRPr sz="2850" dirty="0">
              <a:latin typeface="Times New Roman"/>
              <a:cs typeface="Times New Roman"/>
            </a:endParaRPr>
          </a:p>
          <a:p>
            <a:pPr marL="627380" indent="-307340">
              <a:lnSpc>
                <a:spcPts val="3200"/>
              </a:lnSpc>
              <a:buFont typeface="Arial MT"/>
              <a:buChar char="•"/>
              <a:tabLst>
                <a:tab pos="627380" algn="l"/>
              </a:tabLst>
            </a:pPr>
            <a:r>
              <a:rPr sz="2850" spc="-105" dirty="0">
                <a:latin typeface="Times New Roman"/>
                <a:cs typeface="Times New Roman"/>
              </a:rPr>
              <a:t>Resultados</a:t>
            </a:r>
            <a:r>
              <a:rPr sz="2850" spc="-85" dirty="0">
                <a:latin typeface="Times New Roman"/>
                <a:cs typeface="Times New Roman"/>
              </a:rPr>
              <a:t> </a:t>
            </a:r>
            <a:r>
              <a:rPr sz="2850" spc="-20" dirty="0">
                <a:latin typeface="Times New Roman"/>
                <a:cs typeface="Times New Roman"/>
              </a:rPr>
              <a:t>e</a:t>
            </a:r>
            <a:r>
              <a:rPr sz="2850" spc="-185" dirty="0">
                <a:latin typeface="Times New Roman"/>
                <a:cs typeface="Times New Roman"/>
              </a:rPr>
              <a:t> </a:t>
            </a:r>
            <a:r>
              <a:rPr sz="2850" spc="-10" dirty="0">
                <a:latin typeface="Times New Roman"/>
                <a:cs typeface="Times New Roman"/>
              </a:rPr>
              <a:t>discussão</a:t>
            </a:r>
            <a:endParaRPr sz="2850" dirty="0">
              <a:latin typeface="Times New Roman"/>
              <a:cs typeface="Times New Roman"/>
            </a:endParaRPr>
          </a:p>
          <a:p>
            <a:pPr marL="627380" indent="-307340">
              <a:lnSpc>
                <a:spcPts val="3310"/>
              </a:lnSpc>
              <a:buFont typeface="Arial MT"/>
              <a:buChar char="•"/>
              <a:tabLst>
                <a:tab pos="627380" algn="l"/>
              </a:tabLst>
            </a:pPr>
            <a:r>
              <a:rPr sz="2850" spc="-105" dirty="0">
                <a:latin typeface="Times New Roman"/>
                <a:cs typeface="Times New Roman"/>
              </a:rPr>
              <a:t>Considerações</a:t>
            </a:r>
            <a:r>
              <a:rPr sz="2850" spc="-95" dirty="0">
                <a:latin typeface="Times New Roman"/>
                <a:cs typeface="Times New Roman"/>
              </a:rPr>
              <a:t> </a:t>
            </a:r>
            <a:r>
              <a:rPr sz="2850" spc="-10" dirty="0">
                <a:latin typeface="Times New Roman"/>
                <a:cs typeface="Times New Roman"/>
              </a:rPr>
              <a:t>finais</a:t>
            </a:r>
            <a:endParaRPr sz="2850" dirty="0">
              <a:latin typeface="Times New Roman"/>
              <a:cs typeface="Times New Roman"/>
            </a:endParaRPr>
          </a:p>
        </p:txBody>
      </p:sp>
      <p:sp>
        <p:nvSpPr>
          <p:cNvPr id="58" name="object 58">
            <a:extLst>
              <a:ext uri="{FF2B5EF4-FFF2-40B4-BE49-F238E27FC236}">
                <a16:creationId xmlns:a16="http://schemas.microsoft.com/office/drawing/2014/main" id="{AC066BEF-549E-C9F9-BCBD-90EB8D4968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7724" y="2699384"/>
            <a:ext cx="973607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t-BR" sz="3200" spc="-105" dirty="0">
                <a:latin typeface="Times New Roman"/>
                <a:cs typeface="Times New Roman"/>
              </a:rPr>
              <a:t>CONSIDERAÇÕES</a:t>
            </a:r>
            <a:r>
              <a:rPr lang="pt-BR" sz="3200" spc="-95" dirty="0">
                <a:latin typeface="Times New Roman"/>
                <a:cs typeface="Times New Roman"/>
              </a:rPr>
              <a:t> </a:t>
            </a:r>
            <a:r>
              <a:rPr lang="pt-BR" sz="3200" spc="-10" dirty="0">
                <a:latin typeface="Times New Roman"/>
                <a:cs typeface="Times New Roman"/>
              </a:rPr>
              <a:t>FINAIS</a:t>
            </a:r>
            <a:br>
              <a:rPr lang="pt-BR" sz="3200" dirty="0">
                <a:latin typeface="Times New Roman"/>
                <a:cs typeface="Times New Roman"/>
              </a:rPr>
            </a:br>
            <a:endParaRPr sz="3200" spc="-114" dirty="0"/>
          </a:p>
        </p:txBody>
      </p:sp>
      <p:grpSp>
        <p:nvGrpSpPr>
          <p:cNvPr id="59" name="object 59">
            <a:extLst>
              <a:ext uri="{FF2B5EF4-FFF2-40B4-BE49-F238E27FC236}">
                <a16:creationId xmlns:a16="http://schemas.microsoft.com/office/drawing/2014/main" id="{BF4138B4-E590-90FB-FE9C-D9D05D03ADC0}"/>
              </a:ext>
            </a:extLst>
          </p:cNvPr>
          <p:cNvGrpSpPr/>
          <p:nvPr/>
        </p:nvGrpSpPr>
        <p:grpSpPr>
          <a:xfrm>
            <a:off x="10629900" y="9418319"/>
            <a:ext cx="7658100" cy="868680"/>
            <a:chOff x="10629900" y="9418319"/>
            <a:chExt cx="7658100" cy="868680"/>
          </a:xfrm>
        </p:grpSpPr>
        <p:pic>
          <p:nvPicPr>
            <p:cNvPr id="60" name="object 60">
              <a:extLst>
                <a:ext uri="{FF2B5EF4-FFF2-40B4-BE49-F238E27FC236}">
                  <a16:creationId xmlns:a16="http://schemas.microsoft.com/office/drawing/2014/main" id="{C74FF2B0-D972-D2B5-3B46-924A17201193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629900" y="9418319"/>
              <a:ext cx="7592059" cy="706120"/>
            </a:xfrm>
            <a:prstGeom prst="rect">
              <a:avLst/>
            </a:prstGeom>
          </p:spPr>
        </p:pic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EFBD4843-1239-137B-182C-CC6FD049F5EE}"/>
                </a:ext>
              </a:extLst>
            </p:cNvPr>
            <p:cNvSpPr/>
            <p:nvPr/>
          </p:nvSpPr>
          <p:spPr>
            <a:xfrm>
              <a:off x="16859837" y="10162683"/>
              <a:ext cx="1428750" cy="124460"/>
            </a:xfrm>
            <a:custGeom>
              <a:avLst/>
              <a:gdLst/>
              <a:ahLst/>
              <a:cxnLst/>
              <a:rect l="l" t="t" r="r" b="b"/>
              <a:pathLst>
                <a:path w="1428750" h="124459">
                  <a:moveTo>
                    <a:pt x="719" y="0"/>
                  </a:moveTo>
                  <a:lnTo>
                    <a:pt x="0" y="124314"/>
                  </a:lnTo>
                  <a:lnTo>
                    <a:pt x="1428161" y="124314"/>
                  </a:lnTo>
                  <a:lnTo>
                    <a:pt x="1428161" y="22400"/>
                  </a:lnTo>
                  <a:lnTo>
                    <a:pt x="1422744" y="18317"/>
                  </a:lnTo>
                  <a:lnTo>
                    <a:pt x="1401694" y="9255"/>
                  </a:lnTo>
                  <a:lnTo>
                    <a:pt x="1379582" y="6081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FF3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>
              <a:extLst>
                <a:ext uri="{FF2B5EF4-FFF2-40B4-BE49-F238E27FC236}">
                  <a16:creationId xmlns:a16="http://schemas.microsoft.com/office/drawing/2014/main" id="{C7325B93-8734-5F61-8B09-CCA530F8531F}"/>
                </a:ext>
              </a:extLst>
            </p:cNvPr>
            <p:cNvSpPr/>
            <p:nvPr/>
          </p:nvSpPr>
          <p:spPr>
            <a:xfrm>
              <a:off x="10666557" y="10142704"/>
              <a:ext cx="1490980" cy="144780"/>
            </a:xfrm>
            <a:custGeom>
              <a:avLst/>
              <a:gdLst/>
              <a:ahLst/>
              <a:cxnLst/>
              <a:rect l="l" t="t" r="r" b="b"/>
              <a:pathLst>
                <a:path w="1490979" h="144779">
                  <a:moveTo>
                    <a:pt x="1489658" y="0"/>
                  </a:moveTo>
                  <a:lnTo>
                    <a:pt x="110931" y="6062"/>
                  </a:lnTo>
                  <a:lnTo>
                    <a:pt x="67769" y="18298"/>
                  </a:lnTo>
                  <a:lnTo>
                    <a:pt x="31269" y="52710"/>
                  </a:lnTo>
                  <a:lnTo>
                    <a:pt x="6965" y="104041"/>
                  </a:lnTo>
                  <a:lnTo>
                    <a:pt x="0" y="144293"/>
                  </a:lnTo>
                  <a:lnTo>
                    <a:pt x="1490557" y="144293"/>
                  </a:lnTo>
                  <a:lnTo>
                    <a:pt x="1489658" y="0"/>
                  </a:lnTo>
                  <a:close/>
                </a:path>
              </a:pathLst>
            </a:custGeom>
            <a:solidFill>
              <a:srgbClr val="5ED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6FA50082-BAB3-595F-4D17-759225254737}"/>
                </a:ext>
              </a:extLst>
            </p:cNvPr>
            <p:cNvSpPr/>
            <p:nvPr/>
          </p:nvSpPr>
          <p:spPr>
            <a:xfrm>
              <a:off x="15280147" y="10155725"/>
              <a:ext cx="1580515" cy="131445"/>
            </a:xfrm>
            <a:custGeom>
              <a:avLst/>
              <a:gdLst/>
              <a:ahLst/>
              <a:cxnLst/>
              <a:rect l="l" t="t" r="r" b="b"/>
              <a:pathLst>
                <a:path w="1580515" h="131445">
                  <a:moveTo>
                    <a:pt x="817" y="0"/>
                  </a:moveTo>
                  <a:lnTo>
                    <a:pt x="0" y="131272"/>
                  </a:lnTo>
                  <a:lnTo>
                    <a:pt x="1579224" y="131272"/>
                  </a:lnTo>
                  <a:lnTo>
                    <a:pt x="1579999" y="6958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8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60F040CA-E439-3873-6444-9F1F70C1AEF2}"/>
                </a:ext>
              </a:extLst>
            </p:cNvPr>
            <p:cNvSpPr/>
            <p:nvPr/>
          </p:nvSpPr>
          <p:spPr>
            <a:xfrm>
              <a:off x="13714723" y="10148805"/>
              <a:ext cx="1565910" cy="138430"/>
            </a:xfrm>
            <a:custGeom>
              <a:avLst/>
              <a:gdLst/>
              <a:ahLst/>
              <a:cxnLst/>
              <a:rect l="l" t="t" r="r" b="b"/>
              <a:pathLst>
                <a:path w="1565909" h="138429">
                  <a:moveTo>
                    <a:pt x="860" y="0"/>
                  </a:moveTo>
                  <a:lnTo>
                    <a:pt x="0" y="138193"/>
                  </a:lnTo>
                  <a:lnTo>
                    <a:pt x="1564935" y="138193"/>
                  </a:lnTo>
                  <a:lnTo>
                    <a:pt x="1565695" y="6920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FFED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81E7DC52-1397-C2FB-145F-2A1B16FCA4F4}"/>
                </a:ext>
              </a:extLst>
            </p:cNvPr>
            <p:cNvSpPr/>
            <p:nvPr/>
          </p:nvSpPr>
          <p:spPr>
            <a:xfrm>
              <a:off x="12159138" y="10141961"/>
              <a:ext cx="1556385" cy="145415"/>
            </a:xfrm>
            <a:custGeom>
              <a:avLst/>
              <a:gdLst/>
              <a:ahLst/>
              <a:cxnLst/>
              <a:rect l="l" t="t" r="r" b="b"/>
              <a:pathLst>
                <a:path w="1556384" h="145415">
                  <a:moveTo>
                    <a:pt x="903" y="0"/>
                  </a:moveTo>
                  <a:lnTo>
                    <a:pt x="0" y="145036"/>
                  </a:lnTo>
                  <a:lnTo>
                    <a:pt x="1555038" y="145036"/>
                  </a:lnTo>
                  <a:lnTo>
                    <a:pt x="1555899" y="6843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7BE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6944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40409" y="474471"/>
            <a:ext cx="1480185" cy="27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95"/>
              </a:spcBef>
            </a:pPr>
            <a:r>
              <a:rPr sz="750" b="1" spc="75" dirty="0">
                <a:latin typeface="Arial"/>
                <a:cs typeface="Arial"/>
              </a:rPr>
              <a:t>SEMINÁRIO</a:t>
            </a:r>
            <a:r>
              <a:rPr sz="750" b="1" spc="35" dirty="0">
                <a:latin typeface="Arial"/>
                <a:cs typeface="Arial"/>
              </a:rPr>
              <a:t> </a:t>
            </a:r>
            <a:r>
              <a:rPr sz="750" b="1" spc="90" dirty="0">
                <a:latin typeface="Arial"/>
                <a:cs typeface="Arial"/>
              </a:rPr>
              <a:t>NACIONAL</a:t>
            </a:r>
            <a:r>
              <a:rPr sz="750" b="1" spc="25" dirty="0">
                <a:latin typeface="Arial"/>
                <a:cs typeface="Arial"/>
              </a:rPr>
              <a:t> </a:t>
            </a:r>
            <a:r>
              <a:rPr sz="750" b="1" spc="60" dirty="0">
                <a:latin typeface="Arial"/>
                <a:cs typeface="Arial"/>
              </a:rPr>
              <a:t>DO </a:t>
            </a:r>
            <a:r>
              <a:rPr sz="750" b="1" spc="80" dirty="0">
                <a:latin typeface="Arial"/>
                <a:cs typeface="Arial"/>
              </a:rPr>
              <a:t>ENSINO</a:t>
            </a:r>
            <a:r>
              <a:rPr sz="750" b="1" spc="5" dirty="0">
                <a:latin typeface="Arial"/>
                <a:cs typeface="Arial"/>
              </a:rPr>
              <a:t> </a:t>
            </a:r>
            <a:r>
              <a:rPr sz="750" b="1" spc="65" dirty="0">
                <a:latin typeface="Arial"/>
                <a:cs typeface="Arial"/>
              </a:rPr>
              <a:t>MÉDIO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71600" y="1778000"/>
            <a:ext cx="16413480" cy="7393940"/>
            <a:chOff x="1371600" y="1778000"/>
            <a:chExt cx="16413480" cy="73939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92259" y="2009203"/>
              <a:ext cx="8592820" cy="70662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0" y="1778000"/>
              <a:ext cx="8989060" cy="739394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27840" y="335279"/>
            <a:ext cx="1168400" cy="90424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0629900" y="9408159"/>
            <a:ext cx="7658100" cy="878840"/>
            <a:chOff x="10629900" y="9408159"/>
            <a:chExt cx="7658100" cy="878840"/>
          </a:xfrm>
        </p:grpSpPr>
        <p:sp>
          <p:nvSpPr>
            <p:cNvPr id="8" name="object 8"/>
            <p:cNvSpPr/>
            <p:nvPr/>
          </p:nvSpPr>
          <p:spPr>
            <a:xfrm>
              <a:off x="16859837" y="10162683"/>
              <a:ext cx="1428750" cy="124460"/>
            </a:xfrm>
            <a:custGeom>
              <a:avLst/>
              <a:gdLst/>
              <a:ahLst/>
              <a:cxnLst/>
              <a:rect l="l" t="t" r="r" b="b"/>
              <a:pathLst>
                <a:path w="1428750" h="124459">
                  <a:moveTo>
                    <a:pt x="719" y="0"/>
                  </a:moveTo>
                  <a:lnTo>
                    <a:pt x="0" y="124314"/>
                  </a:lnTo>
                  <a:lnTo>
                    <a:pt x="1428161" y="124314"/>
                  </a:lnTo>
                  <a:lnTo>
                    <a:pt x="1428161" y="22400"/>
                  </a:lnTo>
                  <a:lnTo>
                    <a:pt x="1422744" y="18317"/>
                  </a:lnTo>
                  <a:lnTo>
                    <a:pt x="1401694" y="9255"/>
                  </a:lnTo>
                  <a:lnTo>
                    <a:pt x="1379582" y="6081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FF3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66557" y="10142704"/>
              <a:ext cx="1490980" cy="144780"/>
            </a:xfrm>
            <a:custGeom>
              <a:avLst/>
              <a:gdLst/>
              <a:ahLst/>
              <a:cxnLst/>
              <a:rect l="l" t="t" r="r" b="b"/>
              <a:pathLst>
                <a:path w="1490979" h="144779">
                  <a:moveTo>
                    <a:pt x="1489658" y="0"/>
                  </a:moveTo>
                  <a:lnTo>
                    <a:pt x="110931" y="6062"/>
                  </a:lnTo>
                  <a:lnTo>
                    <a:pt x="67769" y="18298"/>
                  </a:lnTo>
                  <a:lnTo>
                    <a:pt x="31269" y="52710"/>
                  </a:lnTo>
                  <a:lnTo>
                    <a:pt x="6965" y="104041"/>
                  </a:lnTo>
                  <a:lnTo>
                    <a:pt x="0" y="144293"/>
                  </a:lnTo>
                  <a:lnTo>
                    <a:pt x="1490557" y="144293"/>
                  </a:lnTo>
                  <a:lnTo>
                    <a:pt x="1489658" y="0"/>
                  </a:lnTo>
                  <a:close/>
                </a:path>
              </a:pathLst>
            </a:custGeom>
            <a:solidFill>
              <a:srgbClr val="5ED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80147" y="10155725"/>
              <a:ext cx="1580515" cy="131445"/>
            </a:xfrm>
            <a:custGeom>
              <a:avLst/>
              <a:gdLst/>
              <a:ahLst/>
              <a:cxnLst/>
              <a:rect l="l" t="t" r="r" b="b"/>
              <a:pathLst>
                <a:path w="1580515" h="131445">
                  <a:moveTo>
                    <a:pt x="817" y="0"/>
                  </a:moveTo>
                  <a:lnTo>
                    <a:pt x="0" y="131272"/>
                  </a:lnTo>
                  <a:lnTo>
                    <a:pt x="1579224" y="131272"/>
                  </a:lnTo>
                  <a:lnTo>
                    <a:pt x="1579999" y="6958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8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14723" y="10148805"/>
              <a:ext cx="1565910" cy="138430"/>
            </a:xfrm>
            <a:custGeom>
              <a:avLst/>
              <a:gdLst/>
              <a:ahLst/>
              <a:cxnLst/>
              <a:rect l="l" t="t" r="r" b="b"/>
              <a:pathLst>
                <a:path w="1565909" h="138429">
                  <a:moveTo>
                    <a:pt x="860" y="0"/>
                  </a:moveTo>
                  <a:lnTo>
                    <a:pt x="0" y="138193"/>
                  </a:lnTo>
                  <a:lnTo>
                    <a:pt x="1564935" y="138193"/>
                  </a:lnTo>
                  <a:lnTo>
                    <a:pt x="1565695" y="6920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FFED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159138" y="10141961"/>
              <a:ext cx="1556385" cy="145415"/>
            </a:xfrm>
            <a:custGeom>
              <a:avLst/>
              <a:gdLst/>
              <a:ahLst/>
              <a:cxnLst/>
              <a:rect l="l" t="t" r="r" b="b"/>
              <a:pathLst>
                <a:path w="1556384" h="145415">
                  <a:moveTo>
                    <a:pt x="903" y="0"/>
                  </a:moveTo>
                  <a:lnTo>
                    <a:pt x="0" y="145036"/>
                  </a:lnTo>
                  <a:lnTo>
                    <a:pt x="1555038" y="145036"/>
                  </a:lnTo>
                  <a:lnTo>
                    <a:pt x="1555899" y="6843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7BE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29900" y="9408159"/>
              <a:ext cx="7592059" cy="70866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ctrTitle"/>
          </p:nvPr>
        </p:nvSpPr>
        <p:spPr>
          <a:xfrm>
            <a:off x="1617725" y="2699384"/>
            <a:ext cx="536765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40" dirty="0"/>
              <a:t>AGRADECIMENTOS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15750539" y="335279"/>
            <a:ext cx="2324100" cy="904240"/>
            <a:chOff x="15750539" y="335279"/>
            <a:chExt cx="2324100" cy="90424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50539" y="909320"/>
              <a:ext cx="2324100" cy="3302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26179" y="561339"/>
              <a:ext cx="1648459" cy="35814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811499" y="335279"/>
              <a:ext cx="614680" cy="56387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801240" y="4484370"/>
            <a:ext cx="14810359" cy="45012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pt-BR" sz="2850" spc="-140" dirty="0">
                <a:latin typeface="Times New Roman"/>
                <a:cs typeface="Times New Roman"/>
              </a:rPr>
              <a:t>O</a:t>
            </a:r>
            <a:r>
              <a:rPr lang="pt-BR" sz="2850" spc="-90" dirty="0">
                <a:latin typeface="Times New Roman"/>
                <a:cs typeface="Times New Roman"/>
              </a:rPr>
              <a:t>pcional</a:t>
            </a:r>
            <a:endParaRPr sz="28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40409" y="474471"/>
            <a:ext cx="1480185" cy="27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95"/>
              </a:spcBef>
            </a:pPr>
            <a:r>
              <a:rPr sz="750" b="1" spc="75" dirty="0">
                <a:latin typeface="Arial"/>
                <a:cs typeface="Arial"/>
              </a:rPr>
              <a:t>SEMINÁRIO</a:t>
            </a:r>
            <a:r>
              <a:rPr sz="750" b="1" spc="35" dirty="0">
                <a:latin typeface="Arial"/>
                <a:cs typeface="Arial"/>
              </a:rPr>
              <a:t> </a:t>
            </a:r>
            <a:r>
              <a:rPr sz="750" b="1" spc="90" dirty="0">
                <a:latin typeface="Arial"/>
                <a:cs typeface="Arial"/>
              </a:rPr>
              <a:t>NACIONAL</a:t>
            </a:r>
            <a:r>
              <a:rPr sz="750" b="1" spc="25" dirty="0">
                <a:latin typeface="Arial"/>
                <a:cs typeface="Arial"/>
              </a:rPr>
              <a:t> </a:t>
            </a:r>
            <a:r>
              <a:rPr sz="750" b="1" spc="60" dirty="0">
                <a:latin typeface="Arial"/>
                <a:cs typeface="Arial"/>
              </a:rPr>
              <a:t>DO </a:t>
            </a:r>
            <a:r>
              <a:rPr sz="750" b="1" spc="80" dirty="0">
                <a:latin typeface="Arial"/>
                <a:cs typeface="Arial"/>
              </a:rPr>
              <a:t>ENSINO</a:t>
            </a:r>
            <a:r>
              <a:rPr sz="750" b="1" spc="5" dirty="0">
                <a:latin typeface="Arial"/>
                <a:cs typeface="Arial"/>
              </a:rPr>
              <a:t> </a:t>
            </a:r>
            <a:r>
              <a:rPr sz="750" b="1" spc="65" dirty="0">
                <a:latin typeface="Arial"/>
                <a:cs typeface="Arial"/>
              </a:rPr>
              <a:t>MÉDIO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3" name="object 3"/>
          <p:cNvGrpSpPr>
            <a:grpSpLocks noGrp="1" noUngrp="1" noRot="1" noMove="1" noResize="1"/>
          </p:cNvGrpSpPr>
          <p:nvPr/>
        </p:nvGrpSpPr>
        <p:grpSpPr>
          <a:xfrm>
            <a:off x="1371600" y="1778000"/>
            <a:ext cx="16413480" cy="7393940"/>
            <a:chOff x="1371600" y="1778000"/>
            <a:chExt cx="16413480" cy="7393940"/>
          </a:xfrm>
        </p:grpSpPr>
        <p:pic>
          <p:nvPicPr>
            <p:cNvPr id="4" name="object 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92259" y="2009203"/>
              <a:ext cx="8592820" cy="7066216"/>
            </a:xfrm>
            <a:prstGeom prst="rect">
              <a:avLst/>
            </a:prstGeom>
          </p:spPr>
        </p:pic>
        <p:pic>
          <p:nvPicPr>
            <p:cNvPr id="5" name="object 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0" y="1778000"/>
              <a:ext cx="8989060" cy="739394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27840" y="335279"/>
            <a:ext cx="1168400" cy="90424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0629900" y="9408159"/>
            <a:ext cx="7658100" cy="878840"/>
            <a:chOff x="10629900" y="9408159"/>
            <a:chExt cx="7658100" cy="878840"/>
          </a:xfrm>
        </p:grpSpPr>
        <p:sp>
          <p:nvSpPr>
            <p:cNvPr id="8" name="object 8"/>
            <p:cNvSpPr/>
            <p:nvPr/>
          </p:nvSpPr>
          <p:spPr>
            <a:xfrm>
              <a:off x="16859837" y="10162683"/>
              <a:ext cx="1428750" cy="124460"/>
            </a:xfrm>
            <a:custGeom>
              <a:avLst/>
              <a:gdLst/>
              <a:ahLst/>
              <a:cxnLst/>
              <a:rect l="l" t="t" r="r" b="b"/>
              <a:pathLst>
                <a:path w="1428750" h="124459">
                  <a:moveTo>
                    <a:pt x="719" y="0"/>
                  </a:moveTo>
                  <a:lnTo>
                    <a:pt x="0" y="124314"/>
                  </a:lnTo>
                  <a:lnTo>
                    <a:pt x="1428161" y="124314"/>
                  </a:lnTo>
                  <a:lnTo>
                    <a:pt x="1428161" y="22400"/>
                  </a:lnTo>
                  <a:lnTo>
                    <a:pt x="1422744" y="18317"/>
                  </a:lnTo>
                  <a:lnTo>
                    <a:pt x="1401694" y="9255"/>
                  </a:lnTo>
                  <a:lnTo>
                    <a:pt x="1379582" y="6081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FF3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66557" y="10142704"/>
              <a:ext cx="1490980" cy="144780"/>
            </a:xfrm>
            <a:custGeom>
              <a:avLst/>
              <a:gdLst/>
              <a:ahLst/>
              <a:cxnLst/>
              <a:rect l="l" t="t" r="r" b="b"/>
              <a:pathLst>
                <a:path w="1490979" h="144779">
                  <a:moveTo>
                    <a:pt x="1489658" y="0"/>
                  </a:moveTo>
                  <a:lnTo>
                    <a:pt x="110931" y="6062"/>
                  </a:lnTo>
                  <a:lnTo>
                    <a:pt x="67769" y="18298"/>
                  </a:lnTo>
                  <a:lnTo>
                    <a:pt x="31269" y="52710"/>
                  </a:lnTo>
                  <a:lnTo>
                    <a:pt x="6965" y="104041"/>
                  </a:lnTo>
                  <a:lnTo>
                    <a:pt x="0" y="144293"/>
                  </a:lnTo>
                  <a:lnTo>
                    <a:pt x="1490557" y="144293"/>
                  </a:lnTo>
                  <a:lnTo>
                    <a:pt x="1489658" y="0"/>
                  </a:lnTo>
                  <a:close/>
                </a:path>
              </a:pathLst>
            </a:custGeom>
            <a:solidFill>
              <a:srgbClr val="5ED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80147" y="10155725"/>
              <a:ext cx="1580515" cy="131445"/>
            </a:xfrm>
            <a:custGeom>
              <a:avLst/>
              <a:gdLst/>
              <a:ahLst/>
              <a:cxnLst/>
              <a:rect l="l" t="t" r="r" b="b"/>
              <a:pathLst>
                <a:path w="1580515" h="131445">
                  <a:moveTo>
                    <a:pt x="817" y="0"/>
                  </a:moveTo>
                  <a:lnTo>
                    <a:pt x="0" y="131272"/>
                  </a:lnTo>
                  <a:lnTo>
                    <a:pt x="1579224" y="131272"/>
                  </a:lnTo>
                  <a:lnTo>
                    <a:pt x="1579999" y="6958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8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14723" y="10148805"/>
              <a:ext cx="1565910" cy="138430"/>
            </a:xfrm>
            <a:custGeom>
              <a:avLst/>
              <a:gdLst/>
              <a:ahLst/>
              <a:cxnLst/>
              <a:rect l="l" t="t" r="r" b="b"/>
              <a:pathLst>
                <a:path w="1565909" h="138429">
                  <a:moveTo>
                    <a:pt x="860" y="0"/>
                  </a:moveTo>
                  <a:lnTo>
                    <a:pt x="0" y="138193"/>
                  </a:lnTo>
                  <a:lnTo>
                    <a:pt x="1564935" y="138193"/>
                  </a:lnTo>
                  <a:lnTo>
                    <a:pt x="1565695" y="6920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FFED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159138" y="10141961"/>
              <a:ext cx="1556385" cy="145415"/>
            </a:xfrm>
            <a:custGeom>
              <a:avLst/>
              <a:gdLst/>
              <a:ahLst/>
              <a:cxnLst/>
              <a:rect l="l" t="t" r="r" b="b"/>
              <a:pathLst>
                <a:path w="1556384" h="145415">
                  <a:moveTo>
                    <a:pt x="903" y="0"/>
                  </a:moveTo>
                  <a:lnTo>
                    <a:pt x="0" y="145036"/>
                  </a:lnTo>
                  <a:lnTo>
                    <a:pt x="1555038" y="145036"/>
                  </a:lnTo>
                  <a:lnTo>
                    <a:pt x="1555899" y="6843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7BE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29900" y="9408159"/>
              <a:ext cx="7592059" cy="70866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ctrTitle"/>
          </p:nvPr>
        </p:nvSpPr>
        <p:spPr>
          <a:xfrm>
            <a:off x="1617725" y="2699384"/>
            <a:ext cx="536765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spc="-140" dirty="0"/>
              <a:t>REFERÊNCIAS</a:t>
            </a:r>
            <a:endParaRPr sz="3200" spc="-140" dirty="0"/>
          </a:p>
        </p:txBody>
      </p:sp>
      <p:grpSp>
        <p:nvGrpSpPr>
          <p:cNvPr id="15" name="object 15"/>
          <p:cNvGrpSpPr/>
          <p:nvPr/>
        </p:nvGrpSpPr>
        <p:grpSpPr>
          <a:xfrm>
            <a:off x="15750539" y="335279"/>
            <a:ext cx="2324100" cy="904240"/>
            <a:chOff x="15750539" y="335279"/>
            <a:chExt cx="2324100" cy="90424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50539" y="909320"/>
              <a:ext cx="2324100" cy="3302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26179" y="561339"/>
              <a:ext cx="1648459" cy="35814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811499" y="335279"/>
              <a:ext cx="614680" cy="56387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801240" y="4484370"/>
            <a:ext cx="15115159" cy="45012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50" spc="-140" dirty="0" err="1">
                <a:latin typeface="Times New Roman"/>
                <a:cs typeface="Times New Roman"/>
              </a:rPr>
              <a:t>Texto</a:t>
            </a:r>
            <a:r>
              <a:rPr lang="pt-BR" sz="2850" spc="-140" dirty="0">
                <a:latin typeface="Times New Roman"/>
                <a:cs typeface="Times New Roman"/>
              </a:rPr>
              <a:t> de referências.</a:t>
            </a:r>
            <a:endParaRPr sz="285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489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128</Words>
  <Application>Microsoft Office PowerPoint</Application>
  <PresentationFormat>Personalizar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Arial MT</vt:lpstr>
      <vt:lpstr>Calibri</vt:lpstr>
      <vt:lpstr>Times New Roman</vt:lpstr>
      <vt:lpstr>Office Theme</vt:lpstr>
      <vt:lpstr>Apresentação do PowerPoint</vt:lpstr>
      <vt:lpstr>GD 01: escrever título</vt:lpstr>
      <vt:lpstr>INTRODUÇÃO</vt:lpstr>
      <vt:lpstr>METODOLOGIA</vt:lpstr>
      <vt:lpstr>DESENVOLVIMENTO / RESULTADOS E DISCUSSÃO</vt:lpstr>
      <vt:lpstr>CONSIDERAÇÕES FINAIS </vt:lpstr>
      <vt:lpstr>AGRADECIMENTOS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SENACEM</dc:title>
  <cp:lastModifiedBy>Usuário</cp:lastModifiedBy>
  <cp:revision>5</cp:revision>
  <dcterms:created xsi:type="dcterms:W3CDTF">2024-11-18T12:59:31Z</dcterms:created>
  <dcterms:modified xsi:type="dcterms:W3CDTF">2024-11-18T14:56:20Z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2024-11-16T00:00:00Z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2024-11-18T00:00:00Z</vt:filetime>
  </property>
  <property fmtid="{D5CDD505-2E9C-101B-9397-08002B2CF9AE}" pid="5" name="Producer">
    <vt:lpwstr>Microsoft® PowerPoint® para Microsoft 365</vt:lpwstr>
  </property>
</Properties>
</file>